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80" r:id="rId1"/>
  </p:sldMasterIdLst>
  <p:notesMasterIdLst>
    <p:notesMasterId r:id="rId34"/>
  </p:notesMasterIdLst>
  <p:sldIdLst>
    <p:sldId id="256" r:id="rId2"/>
    <p:sldId id="313" r:id="rId3"/>
    <p:sldId id="312" r:id="rId4"/>
    <p:sldId id="258" r:id="rId5"/>
    <p:sldId id="259" r:id="rId6"/>
    <p:sldId id="260" r:id="rId7"/>
    <p:sldId id="261" r:id="rId8"/>
    <p:sldId id="262" r:id="rId9"/>
    <p:sldId id="264" r:id="rId10"/>
    <p:sldId id="265" r:id="rId11"/>
    <p:sldId id="314" r:id="rId12"/>
    <p:sldId id="315" r:id="rId13"/>
    <p:sldId id="316" r:id="rId14"/>
    <p:sldId id="317" r:id="rId15"/>
    <p:sldId id="318" r:id="rId16"/>
    <p:sldId id="266" r:id="rId17"/>
    <p:sldId id="268" r:id="rId18"/>
    <p:sldId id="270" r:id="rId19"/>
    <p:sldId id="271" r:id="rId20"/>
    <p:sldId id="319" r:id="rId21"/>
    <p:sldId id="320" r:id="rId22"/>
    <p:sldId id="321" r:id="rId23"/>
    <p:sldId id="322" r:id="rId24"/>
    <p:sldId id="272" r:id="rId25"/>
    <p:sldId id="276" r:id="rId26"/>
    <p:sldId id="323" r:id="rId27"/>
    <p:sldId id="281" r:id="rId28"/>
    <p:sldId id="284" r:id="rId29"/>
    <p:sldId id="285" r:id="rId30"/>
    <p:sldId id="286" r:id="rId31"/>
    <p:sldId id="287" r:id="rId32"/>
    <p:sldId id="324" r:id="rId33"/>
  </p:sldIdLst>
  <p:sldSz cx="9144000" cy="5143500" type="screen16x9"/>
  <p:notesSz cx="6858000" cy="9144000"/>
  <p:embeddedFontLst>
    <p:embeddedFont>
      <p:font typeface="Raleway" panose="020B0503030101060003" pitchFamily="34" charset="-94"/>
      <p:regular r:id="rId35"/>
      <p:bold r:id="rId36"/>
      <p:italic r:id="rId37"/>
      <p:boldItalic r:id="rId38"/>
    </p:embeddedFont>
    <p:embeddedFont>
      <p:font typeface="Oswald" panose="02000503000000000000" pitchFamily="2" charset="0"/>
      <p:regular r:id="rId39"/>
      <p:bold r:id="rId4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A03FE7E-A5DF-4DC9-A08B-C05C549F7A95}">
  <a:tblStyle styleId="{0A03FE7E-A5DF-4DC9-A08B-C05C549F7A9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44" d="100"/>
          <a:sy n="144" d="100"/>
        </p:scale>
        <p:origin x="654" y="1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5.fntdata"/><Relationship Id="rId21" Type="http://schemas.openxmlformats.org/officeDocument/2006/relationships/slide" Target="slides/slide20.xml"/><Relationship Id="rId34" Type="http://schemas.openxmlformats.org/officeDocument/2006/relationships/notesMaster" Target="notesMasters/notesMaster1.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3.fntdata"/><Relationship Id="rId40" Type="http://schemas.openxmlformats.org/officeDocument/2006/relationships/font" Target="fonts/font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1.fntdata"/><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Google Shape;663;g8c1997cbfd_0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4" name="Google Shape;664;g8c1997cbfd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1"/>
        <p:cNvGrpSpPr/>
        <p:nvPr/>
      </p:nvGrpSpPr>
      <p:grpSpPr>
        <a:xfrm>
          <a:off x="0" y="0"/>
          <a:ext cx="0" cy="0"/>
          <a:chOff x="0" y="0"/>
          <a:chExt cx="0" cy="0"/>
        </a:xfrm>
      </p:grpSpPr>
      <p:sp>
        <p:nvSpPr>
          <p:cNvPr id="572" name="Google Shape;572;g8c1997cbfd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3" name="Google Shape;573;g8c1997cbfd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636326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Google Shape;663;g8c1997cbfd_0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4" name="Google Shape;664;g8c1997cbfd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538097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Google Shape;663;g8c1997cbfd_0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4" name="Google Shape;664;g8c1997cbfd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40375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Google Shape;663;g8c1997cbfd_0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4" name="Google Shape;664;g8c1997cbfd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207031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Google Shape;663;g8c1997cbfd_0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4" name="Google Shape;664;g8c1997cbfd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158536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5"/>
        <p:cNvGrpSpPr/>
        <p:nvPr/>
      </p:nvGrpSpPr>
      <p:grpSpPr>
        <a:xfrm>
          <a:off x="0" y="0"/>
          <a:ext cx="0" cy="0"/>
          <a:chOff x="0" y="0"/>
          <a:chExt cx="0" cy="0"/>
        </a:xfrm>
      </p:grpSpPr>
      <p:sp>
        <p:nvSpPr>
          <p:cNvPr id="676" name="Google Shape;676;g8b8ed53e21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7" name="Google Shape;677;g8b8ed53e21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9"/>
        <p:cNvGrpSpPr/>
        <p:nvPr/>
      </p:nvGrpSpPr>
      <p:grpSpPr>
        <a:xfrm>
          <a:off x="0" y="0"/>
          <a:ext cx="0" cy="0"/>
          <a:chOff x="0" y="0"/>
          <a:chExt cx="0" cy="0"/>
        </a:xfrm>
      </p:grpSpPr>
      <p:sp>
        <p:nvSpPr>
          <p:cNvPr id="900" name="Google Shape;900;g8c1997cbfd_0_2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1" name="Google Shape;901;g8c1997cbfd_0_2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8"/>
        <p:cNvGrpSpPr/>
        <p:nvPr/>
      </p:nvGrpSpPr>
      <p:grpSpPr>
        <a:xfrm>
          <a:off x="0" y="0"/>
          <a:ext cx="0" cy="0"/>
          <a:chOff x="0" y="0"/>
          <a:chExt cx="0" cy="0"/>
        </a:xfrm>
      </p:grpSpPr>
      <p:sp>
        <p:nvSpPr>
          <p:cNvPr id="1059" name="Google Shape;1059;g8c1997cbfd_0_2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0" name="Google Shape;1060;g8c1997cbfd_0_2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4"/>
        <p:cNvGrpSpPr/>
        <p:nvPr/>
      </p:nvGrpSpPr>
      <p:grpSpPr>
        <a:xfrm>
          <a:off x="0" y="0"/>
          <a:ext cx="0" cy="0"/>
          <a:chOff x="0" y="0"/>
          <a:chExt cx="0" cy="0"/>
        </a:xfrm>
      </p:grpSpPr>
      <p:sp>
        <p:nvSpPr>
          <p:cNvPr id="1125" name="Google Shape;1125;g8c2221473c_0_3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6" name="Google Shape;1126;g8c2221473c_0_3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8c1997cbf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8c1997cbf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8411936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8"/>
        <p:cNvGrpSpPr/>
        <p:nvPr/>
      </p:nvGrpSpPr>
      <p:grpSpPr>
        <a:xfrm>
          <a:off x="0" y="0"/>
          <a:ext cx="0" cy="0"/>
          <a:chOff x="0" y="0"/>
          <a:chExt cx="0" cy="0"/>
        </a:xfrm>
      </p:grpSpPr>
      <p:sp>
        <p:nvSpPr>
          <p:cNvPr id="1059" name="Google Shape;1059;g8c1997cbfd_0_2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0" name="Google Shape;1060;g8c1997cbfd_0_2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11933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Google Shape;663;g8c1997cbfd_0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4" name="Google Shape;664;g8c1997cbfd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4777718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8"/>
        <p:cNvGrpSpPr/>
        <p:nvPr/>
      </p:nvGrpSpPr>
      <p:grpSpPr>
        <a:xfrm>
          <a:off x="0" y="0"/>
          <a:ext cx="0" cy="0"/>
          <a:chOff x="0" y="0"/>
          <a:chExt cx="0" cy="0"/>
        </a:xfrm>
      </p:grpSpPr>
      <p:sp>
        <p:nvSpPr>
          <p:cNvPr id="1059" name="Google Shape;1059;g8c1997cbfd_0_2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0" name="Google Shape;1060;g8c1997cbfd_0_2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375075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Google Shape;663;g8c1997cbfd_0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4" name="Google Shape;664;g8c1997cbfd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9883891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0"/>
        <p:cNvGrpSpPr/>
        <p:nvPr/>
      </p:nvGrpSpPr>
      <p:grpSpPr>
        <a:xfrm>
          <a:off x="0" y="0"/>
          <a:ext cx="0" cy="0"/>
          <a:chOff x="0" y="0"/>
          <a:chExt cx="0" cy="0"/>
        </a:xfrm>
      </p:grpSpPr>
      <p:sp>
        <p:nvSpPr>
          <p:cNvPr id="1191" name="Google Shape;1191;g8c1997cbfd_0_2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2" name="Google Shape;1192;g8c1997cbfd_0_2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1"/>
        <p:cNvGrpSpPr/>
        <p:nvPr/>
      </p:nvGrpSpPr>
      <p:grpSpPr>
        <a:xfrm>
          <a:off x="0" y="0"/>
          <a:ext cx="0" cy="0"/>
          <a:chOff x="0" y="0"/>
          <a:chExt cx="0" cy="0"/>
        </a:xfrm>
      </p:grpSpPr>
      <p:sp>
        <p:nvSpPr>
          <p:cNvPr id="1632" name="Google Shape;1632;g8c1997cbfd_0_5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3" name="Google Shape;1633;g8c1997cbfd_0_5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Google Shape;663;g8c1997cbfd_0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4" name="Google Shape;664;g8c1997cbfd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9163781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0"/>
        <p:cNvGrpSpPr/>
        <p:nvPr/>
      </p:nvGrpSpPr>
      <p:grpSpPr>
        <a:xfrm>
          <a:off x="0" y="0"/>
          <a:ext cx="0" cy="0"/>
          <a:chOff x="0" y="0"/>
          <a:chExt cx="0" cy="0"/>
        </a:xfrm>
      </p:grpSpPr>
      <p:sp>
        <p:nvSpPr>
          <p:cNvPr id="2111" name="Google Shape;2111;g8c1997cbfd_0_6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2" name="Google Shape;2112;g8c1997cbfd_0_6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2"/>
        <p:cNvGrpSpPr/>
        <p:nvPr/>
      </p:nvGrpSpPr>
      <p:grpSpPr>
        <a:xfrm>
          <a:off x="0" y="0"/>
          <a:ext cx="0" cy="0"/>
          <a:chOff x="0" y="0"/>
          <a:chExt cx="0" cy="0"/>
        </a:xfrm>
      </p:grpSpPr>
      <p:sp>
        <p:nvSpPr>
          <p:cNvPr id="2363" name="Google Shape;2363;g8c1997cbfd_0_7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4" name="Google Shape;2364;g8c1997cbfd_0_7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9"/>
        <p:cNvGrpSpPr/>
        <p:nvPr/>
      </p:nvGrpSpPr>
      <p:grpSpPr>
        <a:xfrm>
          <a:off x="0" y="0"/>
          <a:ext cx="0" cy="0"/>
          <a:chOff x="0" y="0"/>
          <a:chExt cx="0" cy="0"/>
        </a:xfrm>
      </p:grpSpPr>
      <p:sp>
        <p:nvSpPr>
          <p:cNvPr id="2500" name="Google Shape;2500;g8c1997cbfd_0_6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1" name="Google Shape;2501;g8c1997cbfd_0_6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8c1997cbf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8c1997cbf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4637691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6"/>
        <p:cNvGrpSpPr/>
        <p:nvPr/>
      </p:nvGrpSpPr>
      <p:grpSpPr>
        <a:xfrm>
          <a:off x="0" y="0"/>
          <a:ext cx="0" cy="0"/>
          <a:chOff x="0" y="0"/>
          <a:chExt cx="0" cy="0"/>
        </a:xfrm>
      </p:grpSpPr>
      <p:sp>
        <p:nvSpPr>
          <p:cNvPr id="2607" name="Google Shape;2607;g8c1997cbfd_0_7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8" name="Google Shape;2608;g8c1997cbfd_0_7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8"/>
        <p:cNvGrpSpPr/>
        <p:nvPr/>
      </p:nvGrpSpPr>
      <p:grpSpPr>
        <a:xfrm>
          <a:off x="0" y="0"/>
          <a:ext cx="0" cy="0"/>
          <a:chOff x="0" y="0"/>
          <a:chExt cx="0" cy="0"/>
        </a:xfrm>
      </p:grpSpPr>
      <p:sp>
        <p:nvSpPr>
          <p:cNvPr id="2699" name="Google Shape;2699;g8c2221473c_0_3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0" name="Google Shape;2700;g8c2221473c_0_3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6"/>
        <p:cNvGrpSpPr/>
        <p:nvPr/>
      </p:nvGrpSpPr>
      <p:grpSpPr>
        <a:xfrm>
          <a:off x="0" y="0"/>
          <a:ext cx="0" cy="0"/>
          <a:chOff x="0" y="0"/>
          <a:chExt cx="0" cy="0"/>
        </a:xfrm>
      </p:grpSpPr>
      <p:sp>
        <p:nvSpPr>
          <p:cNvPr id="2607" name="Google Shape;2607;g8c1997cbfd_0_7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8" name="Google Shape;2608;g8c1997cbfd_0_7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286892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8c1997cbfd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8c1997cbfd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8b8ed53e21_0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 name="Google Shape;297;g8b8ed53e21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8c1997cbfd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 name="Google Shape;357;g8c1997cbfd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g8b8ed53e21_0_3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3" name="Google Shape;423;g8b8ed53e21_0_3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
        <p:cNvGrpSpPr/>
        <p:nvPr/>
      </p:nvGrpSpPr>
      <p:grpSpPr>
        <a:xfrm>
          <a:off x="0" y="0"/>
          <a:ext cx="0" cy="0"/>
          <a:chOff x="0" y="0"/>
          <a:chExt cx="0" cy="0"/>
        </a:xfrm>
      </p:grpSpPr>
      <p:sp>
        <p:nvSpPr>
          <p:cNvPr id="488" name="Google Shape;488;g8bed413fd1_1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9" name="Google Shape;489;g8bed413fd1_1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1"/>
        <p:cNvGrpSpPr/>
        <p:nvPr/>
      </p:nvGrpSpPr>
      <p:grpSpPr>
        <a:xfrm>
          <a:off x="0" y="0"/>
          <a:ext cx="0" cy="0"/>
          <a:chOff x="0" y="0"/>
          <a:chExt cx="0" cy="0"/>
        </a:xfrm>
      </p:grpSpPr>
      <p:sp>
        <p:nvSpPr>
          <p:cNvPr id="572" name="Google Shape;572;g8c1997cbfd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3" name="Google Shape;573;g8c1997cbfd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1887750" y="948175"/>
            <a:ext cx="53685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2861875" y="3193650"/>
            <a:ext cx="34203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1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39"/>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p:cSld name="CUSTOM">
    <p:spTree>
      <p:nvGrpSpPr>
        <p:cNvPr id="1" name="Shape 40"/>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wo columns">
  <p:cSld name="TITLE_AND_TWO_COLUMNS_1">
    <p:spTree>
      <p:nvGrpSpPr>
        <p:cNvPr id="1" name="Shape 41"/>
        <p:cNvGrpSpPr/>
        <p:nvPr/>
      </p:nvGrpSpPr>
      <p:grpSpPr>
        <a:xfrm>
          <a:off x="0" y="0"/>
          <a:ext cx="0" cy="0"/>
          <a:chOff x="0" y="0"/>
          <a:chExt cx="0" cy="0"/>
        </a:xfrm>
      </p:grpSpPr>
      <p:sp>
        <p:nvSpPr>
          <p:cNvPr id="42" name="Google Shape;42;p14"/>
          <p:cNvSpPr/>
          <p:nvPr/>
        </p:nvSpPr>
        <p:spPr>
          <a:xfrm>
            <a:off x="4564625" y="9500"/>
            <a:ext cx="4579500" cy="5143500"/>
          </a:xfrm>
          <a:prstGeom prst="rect">
            <a:avLst/>
          </a:prstGeom>
          <a:gradFill>
            <a:gsLst>
              <a:gs pos="0">
                <a:srgbClr val="20124D"/>
              </a:gs>
              <a:gs pos="58999">
                <a:srgbClr val="855673"/>
              </a:gs>
              <a:gs pos="100000">
                <a:srgbClr val="EA9999"/>
              </a:gs>
            </a:gsLst>
            <a:lin ang="2700006" scaled="0"/>
          </a:gra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14"/>
          <p:cNvSpPr/>
          <p:nvPr/>
        </p:nvSpPr>
        <p:spPr>
          <a:xfrm>
            <a:off x="-14875" y="9500"/>
            <a:ext cx="4579500" cy="51435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14"/>
          <p:cNvSpPr txBox="1">
            <a:spLocks noGrp="1"/>
          </p:cNvSpPr>
          <p:nvPr>
            <p:ph type="title"/>
          </p:nvPr>
        </p:nvSpPr>
        <p:spPr>
          <a:xfrm>
            <a:off x="5011588" y="2052650"/>
            <a:ext cx="21453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5" name="Google Shape;45;p14"/>
          <p:cNvSpPr txBox="1">
            <a:spLocks noGrp="1"/>
          </p:cNvSpPr>
          <p:nvPr>
            <p:ph type="body" idx="1"/>
          </p:nvPr>
        </p:nvSpPr>
        <p:spPr>
          <a:xfrm>
            <a:off x="5011592" y="2587250"/>
            <a:ext cx="2145300" cy="1027800"/>
          </a:xfrm>
          <a:prstGeom prst="rect">
            <a:avLst/>
          </a:prstGeom>
        </p:spPr>
        <p:txBody>
          <a:bodyPr spcFirstLastPara="1" wrap="square" lIns="91425" tIns="91425" rIns="91425" bIns="91425" anchor="t" anchorCtr="0">
            <a:noAutofit/>
          </a:bodyPr>
          <a:lstStyle>
            <a:lvl1pPr marL="457200" lvl="0" indent="-317500" algn="ctr"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46" name="Google Shape;46;p14"/>
          <p:cNvSpPr txBox="1">
            <a:spLocks noGrp="1"/>
          </p:cNvSpPr>
          <p:nvPr>
            <p:ph type="body" idx="2"/>
          </p:nvPr>
        </p:nvSpPr>
        <p:spPr>
          <a:xfrm>
            <a:off x="2295767" y="2587250"/>
            <a:ext cx="2145300" cy="1027800"/>
          </a:xfrm>
          <a:prstGeom prst="rect">
            <a:avLst/>
          </a:prstGeom>
        </p:spPr>
        <p:txBody>
          <a:bodyPr spcFirstLastPara="1" wrap="square" lIns="91425" tIns="91425" rIns="91425" bIns="91425" anchor="t" anchorCtr="0">
            <a:noAutofit/>
          </a:bodyPr>
          <a:lstStyle>
            <a:lvl1pPr marL="457200" lvl="0" indent="-317500" algn="ctr"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47" name="Google Shape;47;p14"/>
          <p:cNvSpPr txBox="1">
            <a:spLocks noGrp="1"/>
          </p:cNvSpPr>
          <p:nvPr>
            <p:ph type="title" idx="3"/>
          </p:nvPr>
        </p:nvSpPr>
        <p:spPr>
          <a:xfrm>
            <a:off x="2295763" y="2052650"/>
            <a:ext cx="21453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able of contents">
  <p:cSld name="CUSTOM_2">
    <p:spTree>
      <p:nvGrpSpPr>
        <p:cNvPr id="1" name="Shape 99"/>
        <p:cNvGrpSpPr/>
        <p:nvPr/>
      </p:nvGrpSpPr>
      <p:grpSpPr>
        <a:xfrm>
          <a:off x="0" y="0"/>
          <a:ext cx="0" cy="0"/>
          <a:chOff x="0" y="0"/>
          <a:chExt cx="0" cy="0"/>
        </a:xfrm>
      </p:grpSpPr>
      <p:sp>
        <p:nvSpPr>
          <p:cNvPr id="100" name="Google Shape;100;p20"/>
          <p:cNvSpPr txBox="1">
            <a:spLocks noGrp="1"/>
          </p:cNvSpPr>
          <p:nvPr>
            <p:ph type="subTitle" idx="1"/>
          </p:nvPr>
        </p:nvSpPr>
        <p:spPr>
          <a:xfrm>
            <a:off x="719600" y="1770625"/>
            <a:ext cx="2317200" cy="389700"/>
          </a:xfrm>
          <a:prstGeom prst="rect">
            <a:avLst/>
          </a:prstGeom>
        </p:spPr>
        <p:txBody>
          <a:bodyPr spcFirstLastPara="1" wrap="square" lIns="91425" tIns="91425" rIns="91425" bIns="91425" anchor="ctr" anchorCtr="0">
            <a:noAutofit/>
          </a:bodyPr>
          <a:lstStyle>
            <a:lvl1pPr lvl="0" algn="ctr">
              <a:spcBef>
                <a:spcPts val="0"/>
              </a:spcBef>
              <a:spcAft>
                <a:spcPts val="0"/>
              </a:spcAft>
              <a:buSzPts val="1800"/>
              <a:buFont typeface="Oswald"/>
              <a:buNone/>
              <a:defRPr sz="1800">
                <a:latin typeface="Oswald"/>
                <a:ea typeface="Oswald"/>
                <a:cs typeface="Oswald"/>
                <a:sym typeface="Oswald"/>
              </a:defRPr>
            </a:lvl1pPr>
            <a:lvl2pPr lvl="1">
              <a:spcBef>
                <a:spcPts val="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endParaRPr/>
          </a:p>
        </p:txBody>
      </p:sp>
      <p:sp>
        <p:nvSpPr>
          <p:cNvPr id="101" name="Google Shape;101;p20"/>
          <p:cNvSpPr txBox="1">
            <a:spLocks noGrp="1"/>
          </p:cNvSpPr>
          <p:nvPr>
            <p:ph type="title"/>
          </p:nvPr>
        </p:nvSpPr>
        <p:spPr>
          <a:xfrm>
            <a:off x="720000" y="5400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02" name="Google Shape;102;p20"/>
          <p:cNvSpPr txBox="1">
            <a:spLocks noGrp="1"/>
          </p:cNvSpPr>
          <p:nvPr>
            <p:ph type="title" idx="2" hasCustomPrompt="1"/>
          </p:nvPr>
        </p:nvSpPr>
        <p:spPr>
          <a:xfrm>
            <a:off x="1329200" y="1318325"/>
            <a:ext cx="1098000" cy="389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Font typeface="Oswald"/>
              <a:buNone/>
              <a:defRPr sz="3000">
                <a:latin typeface="Oswald"/>
                <a:ea typeface="Oswald"/>
                <a:cs typeface="Oswald"/>
                <a:sym typeface="Oswald"/>
              </a:defRPr>
            </a:lvl2pPr>
            <a:lvl3pPr lvl="2" algn="ctr" rtl="0">
              <a:spcBef>
                <a:spcPts val="0"/>
              </a:spcBef>
              <a:spcAft>
                <a:spcPts val="0"/>
              </a:spcAft>
              <a:buSzPts val="3000"/>
              <a:buFont typeface="Oswald"/>
              <a:buNone/>
              <a:defRPr sz="3000">
                <a:latin typeface="Oswald"/>
                <a:ea typeface="Oswald"/>
                <a:cs typeface="Oswald"/>
                <a:sym typeface="Oswald"/>
              </a:defRPr>
            </a:lvl3pPr>
            <a:lvl4pPr lvl="3" algn="ctr" rtl="0">
              <a:spcBef>
                <a:spcPts val="0"/>
              </a:spcBef>
              <a:spcAft>
                <a:spcPts val="0"/>
              </a:spcAft>
              <a:buSzPts val="3000"/>
              <a:buFont typeface="Oswald"/>
              <a:buNone/>
              <a:defRPr sz="3000">
                <a:latin typeface="Oswald"/>
                <a:ea typeface="Oswald"/>
                <a:cs typeface="Oswald"/>
                <a:sym typeface="Oswald"/>
              </a:defRPr>
            </a:lvl4pPr>
            <a:lvl5pPr lvl="4" algn="ctr" rtl="0">
              <a:spcBef>
                <a:spcPts val="0"/>
              </a:spcBef>
              <a:spcAft>
                <a:spcPts val="0"/>
              </a:spcAft>
              <a:buSzPts val="3000"/>
              <a:buFont typeface="Oswald"/>
              <a:buNone/>
              <a:defRPr sz="3000">
                <a:latin typeface="Oswald"/>
                <a:ea typeface="Oswald"/>
                <a:cs typeface="Oswald"/>
                <a:sym typeface="Oswald"/>
              </a:defRPr>
            </a:lvl5pPr>
            <a:lvl6pPr lvl="5" algn="ctr" rtl="0">
              <a:spcBef>
                <a:spcPts val="0"/>
              </a:spcBef>
              <a:spcAft>
                <a:spcPts val="0"/>
              </a:spcAft>
              <a:buSzPts val="3000"/>
              <a:buFont typeface="Oswald"/>
              <a:buNone/>
              <a:defRPr sz="3000">
                <a:latin typeface="Oswald"/>
                <a:ea typeface="Oswald"/>
                <a:cs typeface="Oswald"/>
                <a:sym typeface="Oswald"/>
              </a:defRPr>
            </a:lvl6pPr>
            <a:lvl7pPr lvl="6" algn="ctr" rtl="0">
              <a:spcBef>
                <a:spcPts val="0"/>
              </a:spcBef>
              <a:spcAft>
                <a:spcPts val="0"/>
              </a:spcAft>
              <a:buSzPts val="3000"/>
              <a:buFont typeface="Oswald"/>
              <a:buNone/>
              <a:defRPr sz="3000">
                <a:latin typeface="Oswald"/>
                <a:ea typeface="Oswald"/>
                <a:cs typeface="Oswald"/>
                <a:sym typeface="Oswald"/>
              </a:defRPr>
            </a:lvl7pPr>
            <a:lvl8pPr lvl="7" algn="ctr" rtl="0">
              <a:spcBef>
                <a:spcPts val="0"/>
              </a:spcBef>
              <a:spcAft>
                <a:spcPts val="0"/>
              </a:spcAft>
              <a:buSzPts val="3000"/>
              <a:buFont typeface="Oswald"/>
              <a:buNone/>
              <a:defRPr sz="3000">
                <a:latin typeface="Oswald"/>
                <a:ea typeface="Oswald"/>
                <a:cs typeface="Oswald"/>
                <a:sym typeface="Oswald"/>
              </a:defRPr>
            </a:lvl8pPr>
            <a:lvl9pPr lvl="8" algn="ctr" rtl="0">
              <a:spcBef>
                <a:spcPts val="0"/>
              </a:spcBef>
              <a:spcAft>
                <a:spcPts val="0"/>
              </a:spcAft>
              <a:buSzPts val="3000"/>
              <a:buFont typeface="Oswald"/>
              <a:buNone/>
              <a:defRPr sz="3000">
                <a:latin typeface="Oswald"/>
                <a:ea typeface="Oswald"/>
                <a:cs typeface="Oswald"/>
                <a:sym typeface="Oswald"/>
              </a:defRPr>
            </a:lvl9pPr>
          </a:lstStyle>
          <a:p>
            <a:r>
              <a:t>xx%</a:t>
            </a:r>
          </a:p>
        </p:txBody>
      </p:sp>
      <p:sp>
        <p:nvSpPr>
          <p:cNvPr id="103" name="Google Shape;103;p20"/>
          <p:cNvSpPr txBox="1">
            <a:spLocks noGrp="1"/>
          </p:cNvSpPr>
          <p:nvPr>
            <p:ph type="subTitle" idx="3"/>
          </p:nvPr>
        </p:nvSpPr>
        <p:spPr>
          <a:xfrm>
            <a:off x="720100" y="2146716"/>
            <a:ext cx="2316900" cy="629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4" name="Google Shape;104;p20"/>
          <p:cNvSpPr txBox="1">
            <a:spLocks noGrp="1"/>
          </p:cNvSpPr>
          <p:nvPr>
            <p:ph type="subTitle" idx="4"/>
          </p:nvPr>
        </p:nvSpPr>
        <p:spPr>
          <a:xfrm>
            <a:off x="3413500" y="1770625"/>
            <a:ext cx="2316900" cy="389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Font typeface="Oswald"/>
              <a:buNone/>
              <a:defRPr sz="1800">
                <a:latin typeface="Oswald"/>
                <a:ea typeface="Oswald"/>
                <a:cs typeface="Oswald"/>
                <a:sym typeface="Oswald"/>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105" name="Google Shape;105;p20"/>
          <p:cNvSpPr txBox="1">
            <a:spLocks noGrp="1"/>
          </p:cNvSpPr>
          <p:nvPr>
            <p:ph type="title" idx="5" hasCustomPrompt="1"/>
          </p:nvPr>
        </p:nvSpPr>
        <p:spPr>
          <a:xfrm>
            <a:off x="4023025" y="1318325"/>
            <a:ext cx="1098000" cy="389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Font typeface="Oswald"/>
              <a:buNone/>
              <a:defRPr sz="3000">
                <a:latin typeface="Oswald"/>
                <a:ea typeface="Oswald"/>
                <a:cs typeface="Oswald"/>
                <a:sym typeface="Oswald"/>
              </a:defRPr>
            </a:lvl2pPr>
            <a:lvl3pPr lvl="2" algn="ctr" rtl="0">
              <a:spcBef>
                <a:spcPts val="0"/>
              </a:spcBef>
              <a:spcAft>
                <a:spcPts val="0"/>
              </a:spcAft>
              <a:buSzPts val="3000"/>
              <a:buFont typeface="Oswald"/>
              <a:buNone/>
              <a:defRPr sz="3000">
                <a:latin typeface="Oswald"/>
                <a:ea typeface="Oswald"/>
                <a:cs typeface="Oswald"/>
                <a:sym typeface="Oswald"/>
              </a:defRPr>
            </a:lvl3pPr>
            <a:lvl4pPr lvl="3" algn="ctr" rtl="0">
              <a:spcBef>
                <a:spcPts val="0"/>
              </a:spcBef>
              <a:spcAft>
                <a:spcPts val="0"/>
              </a:spcAft>
              <a:buSzPts val="3000"/>
              <a:buFont typeface="Oswald"/>
              <a:buNone/>
              <a:defRPr sz="3000">
                <a:latin typeface="Oswald"/>
                <a:ea typeface="Oswald"/>
                <a:cs typeface="Oswald"/>
                <a:sym typeface="Oswald"/>
              </a:defRPr>
            </a:lvl4pPr>
            <a:lvl5pPr lvl="4" algn="ctr" rtl="0">
              <a:spcBef>
                <a:spcPts val="0"/>
              </a:spcBef>
              <a:spcAft>
                <a:spcPts val="0"/>
              </a:spcAft>
              <a:buSzPts val="3000"/>
              <a:buFont typeface="Oswald"/>
              <a:buNone/>
              <a:defRPr sz="3000">
                <a:latin typeface="Oswald"/>
                <a:ea typeface="Oswald"/>
                <a:cs typeface="Oswald"/>
                <a:sym typeface="Oswald"/>
              </a:defRPr>
            </a:lvl5pPr>
            <a:lvl6pPr lvl="5" algn="ctr" rtl="0">
              <a:spcBef>
                <a:spcPts val="0"/>
              </a:spcBef>
              <a:spcAft>
                <a:spcPts val="0"/>
              </a:spcAft>
              <a:buSzPts val="3000"/>
              <a:buFont typeface="Oswald"/>
              <a:buNone/>
              <a:defRPr sz="3000">
                <a:latin typeface="Oswald"/>
                <a:ea typeface="Oswald"/>
                <a:cs typeface="Oswald"/>
                <a:sym typeface="Oswald"/>
              </a:defRPr>
            </a:lvl6pPr>
            <a:lvl7pPr lvl="6" algn="ctr" rtl="0">
              <a:spcBef>
                <a:spcPts val="0"/>
              </a:spcBef>
              <a:spcAft>
                <a:spcPts val="0"/>
              </a:spcAft>
              <a:buSzPts val="3000"/>
              <a:buFont typeface="Oswald"/>
              <a:buNone/>
              <a:defRPr sz="3000">
                <a:latin typeface="Oswald"/>
                <a:ea typeface="Oswald"/>
                <a:cs typeface="Oswald"/>
                <a:sym typeface="Oswald"/>
              </a:defRPr>
            </a:lvl7pPr>
            <a:lvl8pPr lvl="7" algn="ctr" rtl="0">
              <a:spcBef>
                <a:spcPts val="0"/>
              </a:spcBef>
              <a:spcAft>
                <a:spcPts val="0"/>
              </a:spcAft>
              <a:buSzPts val="3000"/>
              <a:buFont typeface="Oswald"/>
              <a:buNone/>
              <a:defRPr sz="3000">
                <a:latin typeface="Oswald"/>
                <a:ea typeface="Oswald"/>
                <a:cs typeface="Oswald"/>
                <a:sym typeface="Oswald"/>
              </a:defRPr>
            </a:lvl8pPr>
            <a:lvl9pPr lvl="8" algn="ctr" rtl="0">
              <a:spcBef>
                <a:spcPts val="0"/>
              </a:spcBef>
              <a:spcAft>
                <a:spcPts val="0"/>
              </a:spcAft>
              <a:buSzPts val="3000"/>
              <a:buFont typeface="Oswald"/>
              <a:buNone/>
              <a:defRPr sz="3000">
                <a:latin typeface="Oswald"/>
                <a:ea typeface="Oswald"/>
                <a:cs typeface="Oswald"/>
                <a:sym typeface="Oswald"/>
              </a:defRPr>
            </a:lvl9pPr>
          </a:lstStyle>
          <a:p>
            <a:r>
              <a:t>xx%</a:t>
            </a:r>
          </a:p>
        </p:txBody>
      </p:sp>
      <p:sp>
        <p:nvSpPr>
          <p:cNvPr id="106" name="Google Shape;106;p20"/>
          <p:cNvSpPr txBox="1">
            <a:spLocks noGrp="1"/>
          </p:cNvSpPr>
          <p:nvPr>
            <p:ph type="subTitle" idx="6"/>
          </p:nvPr>
        </p:nvSpPr>
        <p:spPr>
          <a:xfrm>
            <a:off x="3413738" y="2146716"/>
            <a:ext cx="2316900" cy="629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7" name="Google Shape;107;p20"/>
          <p:cNvSpPr txBox="1">
            <a:spLocks noGrp="1"/>
          </p:cNvSpPr>
          <p:nvPr>
            <p:ph type="subTitle" idx="7"/>
          </p:nvPr>
        </p:nvSpPr>
        <p:spPr>
          <a:xfrm>
            <a:off x="6107050" y="1770625"/>
            <a:ext cx="2316900" cy="389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Font typeface="Oswald"/>
              <a:buNone/>
              <a:defRPr sz="1800">
                <a:latin typeface="Oswald"/>
                <a:ea typeface="Oswald"/>
                <a:cs typeface="Oswald"/>
                <a:sym typeface="Oswald"/>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108" name="Google Shape;108;p20"/>
          <p:cNvSpPr txBox="1">
            <a:spLocks noGrp="1"/>
          </p:cNvSpPr>
          <p:nvPr>
            <p:ph type="title" idx="8" hasCustomPrompt="1"/>
          </p:nvPr>
        </p:nvSpPr>
        <p:spPr>
          <a:xfrm>
            <a:off x="6716550" y="1318325"/>
            <a:ext cx="1098000" cy="389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Font typeface="Oswald"/>
              <a:buNone/>
              <a:defRPr sz="3000">
                <a:latin typeface="Oswald"/>
                <a:ea typeface="Oswald"/>
                <a:cs typeface="Oswald"/>
                <a:sym typeface="Oswald"/>
              </a:defRPr>
            </a:lvl2pPr>
            <a:lvl3pPr lvl="2" algn="ctr" rtl="0">
              <a:spcBef>
                <a:spcPts val="0"/>
              </a:spcBef>
              <a:spcAft>
                <a:spcPts val="0"/>
              </a:spcAft>
              <a:buSzPts val="3000"/>
              <a:buFont typeface="Oswald"/>
              <a:buNone/>
              <a:defRPr sz="3000">
                <a:latin typeface="Oswald"/>
                <a:ea typeface="Oswald"/>
                <a:cs typeface="Oswald"/>
                <a:sym typeface="Oswald"/>
              </a:defRPr>
            </a:lvl3pPr>
            <a:lvl4pPr lvl="3" algn="ctr" rtl="0">
              <a:spcBef>
                <a:spcPts val="0"/>
              </a:spcBef>
              <a:spcAft>
                <a:spcPts val="0"/>
              </a:spcAft>
              <a:buSzPts val="3000"/>
              <a:buFont typeface="Oswald"/>
              <a:buNone/>
              <a:defRPr sz="3000">
                <a:latin typeface="Oswald"/>
                <a:ea typeface="Oswald"/>
                <a:cs typeface="Oswald"/>
                <a:sym typeface="Oswald"/>
              </a:defRPr>
            </a:lvl4pPr>
            <a:lvl5pPr lvl="4" algn="ctr" rtl="0">
              <a:spcBef>
                <a:spcPts val="0"/>
              </a:spcBef>
              <a:spcAft>
                <a:spcPts val="0"/>
              </a:spcAft>
              <a:buSzPts val="3000"/>
              <a:buFont typeface="Oswald"/>
              <a:buNone/>
              <a:defRPr sz="3000">
                <a:latin typeface="Oswald"/>
                <a:ea typeface="Oswald"/>
                <a:cs typeface="Oswald"/>
                <a:sym typeface="Oswald"/>
              </a:defRPr>
            </a:lvl5pPr>
            <a:lvl6pPr lvl="5" algn="ctr" rtl="0">
              <a:spcBef>
                <a:spcPts val="0"/>
              </a:spcBef>
              <a:spcAft>
                <a:spcPts val="0"/>
              </a:spcAft>
              <a:buSzPts val="3000"/>
              <a:buFont typeface="Oswald"/>
              <a:buNone/>
              <a:defRPr sz="3000">
                <a:latin typeface="Oswald"/>
                <a:ea typeface="Oswald"/>
                <a:cs typeface="Oswald"/>
                <a:sym typeface="Oswald"/>
              </a:defRPr>
            </a:lvl6pPr>
            <a:lvl7pPr lvl="6" algn="ctr" rtl="0">
              <a:spcBef>
                <a:spcPts val="0"/>
              </a:spcBef>
              <a:spcAft>
                <a:spcPts val="0"/>
              </a:spcAft>
              <a:buSzPts val="3000"/>
              <a:buFont typeface="Oswald"/>
              <a:buNone/>
              <a:defRPr sz="3000">
                <a:latin typeface="Oswald"/>
                <a:ea typeface="Oswald"/>
                <a:cs typeface="Oswald"/>
                <a:sym typeface="Oswald"/>
              </a:defRPr>
            </a:lvl7pPr>
            <a:lvl8pPr lvl="7" algn="ctr" rtl="0">
              <a:spcBef>
                <a:spcPts val="0"/>
              </a:spcBef>
              <a:spcAft>
                <a:spcPts val="0"/>
              </a:spcAft>
              <a:buSzPts val="3000"/>
              <a:buFont typeface="Oswald"/>
              <a:buNone/>
              <a:defRPr sz="3000">
                <a:latin typeface="Oswald"/>
                <a:ea typeface="Oswald"/>
                <a:cs typeface="Oswald"/>
                <a:sym typeface="Oswald"/>
              </a:defRPr>
            </a:lvl8pPr>
            <a:lvl9pPr lvl="8" algn="ctr" rtl="0">
              <a:spcBef>
                <a:spcPts val="0"/>
              </a:spcBef>
              <a:spcAft>
                <a:spcPts val="0"/>
              </a:spcAft>
              <a:buSzPts val="3000"/>
              <a:buFont typeface="Oswald"/>
              <a:buNone/>
              <a:defRPr sz="3000">
                <a:latin typeface="Oswald"/>
                <a:ea typeface="Oswald"/>
                <a:cs typeface="Oswald"/>
                <a:sym typeface="Oswald"/>
              </a:defRPr>
            </a:lvl9pPr>
          </a:lstStyle>
          <a:p>
            <a:r>
              <a:t>xx%</a:t>
            </a:r>
          </a:p>
        </p:txBody>
      </p:sp>
      <p:sp>
        <p:nvSpPr>
          <p:cNvPr id="109" name="Google Shape;109;p20"/>
          <p:cNvSpPr txBox="1">
            <a:spLocks noGrp="1"/>
          </p:cNvSpPr>
          <p:nvPr>
            <p:ph type="subTitle" idx="9"/>
          </p:nvPr>
        </p:nvSpPr>
        <p:spPr>
          <a:xfrm>
            <a:off x="6107101" y="2146716"/>
            <a:ext cx="2316900" cy="629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0" name="Google Shape;110;p20"/>
          <p:cNvSpPr txBox="1">
            <a:spLocks noGrp="1"/>
          </p:cNvSpPr>
          <p:nvPr>
            <p:ph type="subTitle" idx="13"/>
          </p:nvPr>
        </p:nvSpPr>
        <p:spPr>
          <a:xfrm>
            <a:off x="719600" y="3519302"/>
            <a:ext cx="2317200" cy="389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Font typeface="Oswald"/>
              <a:buNone/>
              <a:defRPr sz="1800">
                <a:latin typeface="Oswald"/>
                <a:ea typeface="Oswald"/>
                <a:cs typeface="Oswald"/>
                <a:sym typeface="Oswald"/>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111" name="Google Shape;111;p20"/>
          <p:cNvSpPr txBox="1">
            <a:spLocks noGrp="1"/>
          </p:cNvSpPr>
          <p:nvPr>
            <p:ph type="title" idx="14" hasCustomPrompt="1"/>
          </p:nvPr>
        </p:nvSpPr>
        <p:spPr>
          <a:xfrm>
            <a:off x="1329200" y="3067011"/>
            <a:ext cx="1098000" cy="389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Font typeface="Oswald"/>
              <a:buNone/>
              <a:defRPr sz="3000">
                <a:latin typeface="Oswald"/>
                <a:ea typeface="Oswald"/>
                <a:cs typeface="Oswald"/>
                <a:sym typeface="Oswald"/>
              </a:defRPr>
            </a:lvl2pPr>
            <a:lvl3pPr lvl="2" algn="ctr" rtl="0">
              <a:spcBef>
                <a:spcPts val="0"/>
              </a:spcBef>
              <a:spcAft>
                <a:spcPts val="0"/>
              </a:spcAft>
              <a:buSzPts val="3000"/>
              <a:buFont typeface="Oswald"/>
              <a:buNone/>
              <a:defRPr sz="3000">
                <a:latin typeface="Oswald"/>
                <a:ea typeface="Oswald"/>
                <a:cs typeface="Oswald"/>
                <a:sym typeface="Oswald"/>
              </a:defRPr>
            </a:lvl3pPr>
            <a:lvl4pPr lvl="3" algn="ctr" rtl="0">
              <a:spcBef>
                <a:spcPts val="0"/>
              </a:spcBef>
              <a:spcAft>
                <a:spcPts val="0"/>
              </a:spcAft>
              <a:buSzPts val="3000"/>
              <a:buFont typeface="Oswald"/>
              <a:buNone/>
              <a:defRPr sz="3000">
                <a:latin typeface="Oswald"/>
                <a:ea typeface="Oswald"/>
                <a:cs typeface="Oswald"/>
                <a:sym typeface="Oswald"/>
              </a:defRPr>
            </a:lvl4pPr>
            <a:lvl5pPr lvl="4" algn="ctr" rtl="0">
              <a:spcBef>
                <a:spcPts val="0"/>
              </a:spcBef>
              <a:spcAft>
                <a:spcPts val="0"/>
              </a:spcAft>
              <a:buSzPts val="3000"/>
              <a:buFont typeface="Oswald"/>
              <a:buNone/>
              <a:defRPr sz="3000">
                <a:latin typeface="Oswald"/>
                <a:ea typeface="Oswald"/>
                <a:cs typeface="Oswald"/>
                <a:sym typeface="Oswald"/>
              </a:defRPr>
            </a:lvl5pPr>
            <a:lvl6pPr lvl="5" algn="ctr" rtl="0">
              <a:spcBef>
                <a:spcPts val="0"/>
              </a:spcBef>
              <a:spcAft>
                <a:spcPts val="0"/>
              </a:spcAft>
              <a:buSzPts val="3000"/>
              <a:buFont typeface="Oswald"/>
              <a:buNone/>
              <a:defRPr sz="3000">
                <a:latin typeface="Oswald"/>
                <a:ea typeface="Oswald"/>
                <a:cs typeface="Oswald"/>
                <a:sym typeface="Oswald"/>
              </a:defRPr>
            </a:lvl6pPr>
            <a:lvl7pPr lvl="6" algn="ctr" rtl="0">
              <a:spcBef>
                <a:spcPts val="0"/>
              </a:spcBef>
              <a:spcAft>
                <a:spcPts val="0"/>
              </a:spcAft>
              <a:buSzPts val="3000"/>
              <a:buFont typeface="Oswald"/>
              <a:buNone/>
              <a:defRPr sz="3000">
                <a:latin typeface="Oswald"/>
                <a:ea typeface="Oswald"/>
                <a:cs typeface="Oswald"/>
                <a:sym typeface="Oswald"/>
              </a:defRPr>
            </a:lvl7pPr>
            <a:lvl8pPr lvl="7" algn="ctr" rtl="0">
              <a:spcBef>
                <a:spcPts val="0"/>
              </a:spcBef>
              <a:spcAft>
                <a:spcPts val="0"/>
              </a:spcAft>
              <a:buSzPts val="3000"/>
              <a:buFont typeface="Oswald"/>
              <a:buNone/>
              <a:defRPr sz="3000">
                <a:latin typeface="Oswald"/>
                <a:ea typeface="Oswald"/>
                <a:cs typeface="Oswald"/>
                <a:sym typeface="Oswald"/>
              </a:defRPr>
            </a:lvl8pPr>
            <a:lvl9pPr lvl="8" algn="ctr" rtl="0">
              <a:spcBef>
                <a:spcPts val="0"/>
              </a:spcBef>
              <a:spcAft>
                <a:spcPts val="0"/>
              </a:spcAft>
              <a:buSzPts val="3000"/>
              <a:buFont typeface="Oswald"/>
              <a:buNone/>
              <a:defRPr sz="3000">
                <a:latin typeface="Oswald"/>
                <a:ea typeface="Oswald"/>
                <a:cs typeface="Oswald"/>
                <a:sym typeface="Oswald"/>
              </a:defRPr>
            </a:lvl9pPr>
          </a:lstStyle>
          <a:p>
            <a:r>
              <a:t>xx%</a:t>
            </a:r>
          </a:p>
        </p:txBody>
      </p:sp>
      <p:sp>
        <p:nvSpPr>
          <p:cNvPr id="112" name="Google Shape;112;p20"/>
          <p:cNvSpPr txBox="1">
            <a:spLocks noGrp="1"/>
          </p:cNvSpPr>
          <p:nvPr>
            <p:ph type="subTitle" idx="15"/>
          </p:nvPr>
        </p:nvSpPr>
        <p:spPr>
          <a:xfrm>
            <a:off x="720100" y="3895402"/>
            <a:ext cx="2316900" cy="629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3" name="Google Shape;113;p20"/>
          <p:cNvSpPr txBox="1">
            <a:spLocks noGrp="1"/>
          </p:cNvSpPr>
          <p:nvPr>
            <p:ph type="subTitle" idx="16"/>
          </p:nvPr>
        </p:nvSpPr>
        <p:spPr>
          <a:xfrm>
            <a:off x="3413400" y="3519302"/>
            <a:ext cx="2317200" cy="389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Font typeface="Oswald"/>
              <a:buNone/>
              <a:defRPr sz="1800">
                <a:latin typeface="Oswald"/>
                <a:ea typeface="Oswald"/>
                <a:cs typeface="Oswald"/>
                <a:sym typeface="Oswald"/>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114" name="Google Shape;114;p20"/>
          <p:cNvSpPr txBox="1">
            <a:spLocks noGrp="1"/>
          </p:cNvSpPr>
          <p:nvPr>
            <p:ph type="title" idx="17" hasCustomPrompt="1"/>
          </p:nvPr>
        </p:nvSpPr>
        <p:spPr>
          <a:xfrm>
            <a:off x="4023025" y="3067011"/>
            <a:ext cx="1098000" cy="389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Font typeface="Oswald"/>
              <a:buNone/>
              <a:defRPr sz="3000">
                <a:latin typeface="Oswald"/>
                <a:ea typeface="Oswald"/>
                <a:cs typeface="Oswald"/>
                <a:sym typeface="Oswald"/>
              </a:defRPr>
            </a:lvl2pPr>
            <a:lvl3pPr lvl="2" algn="ctr" rtl="0">
              <a:spcBef>
                <a:spcPts val="0"/>
              </a:spcBef>
              <a:spcAft>
                <a:spcPts val="0"/>
              </a:spcAft>
              <a:buSzPts val="3000"/>
              <a:buFont typeface="Oswald"/>
              <a:buNone/>
              <a:defRPr sz="3000">
                <a:latin typeface="Oswald"/>
                <a:ea typeface="Oswald"/>
                <a:cs typeface="Oswald"/>
                <a:sym typeface="Oswald"/>
              </a:defRPr>
            </a:lvl3pPr>
            <a:lvl4pPr lvl="3" algn="ctr" rtl="0">
              <a:spcBef>
                <a:spcPts val="0"/>
              </a:spcBef>
              <a:spcAft>
                <a:spcPts val="0"/>
              </a:spcAft>
              <a:buSzPts val="3000"/>
              <a:buFont typeface="Oswald"/>
              <a:buNone/>
              <a:defRPr sz="3000">
                <a:latin typeface="Oswald"/>
                <a:ea typeface="Oswald"/>
                <a:cs typeface="Oswald"/>
                <a:sym typeface="Oswald"/>
              </a:defRPr>
            </a:lvl4pPr>
            <a:lvl5pPr lvl="4" algn="ctr" rtl="0">
              <a:spcBef>
                <a:spcPts val="0"/>
              </a:spcBef>
              <a:spcAft>
                <a:spcPts val="0"/>
              </a:spcAft>
              <a:buSzPts val="3000"/>
              <a:buFont typeface="Oswald"/>
              <a:buNone/>
              <a:defRPr sz="3000">
                <a:latin typeface="Oswald"/>
                <a:ea typeface="Oswald"/>
                <a:cs typeface="Oswald"/>
                <a:sym typeface="Oswald"/>
              </a:defRPr>
            </a:lvl5pPr>
            <a:lvl6pPr lvl="5" algn="ctr" rtl="0">
              <a:spcBef>
                <a:spcPts val="0"/>
              </a:spcBef>
              <a:spcAft>
                <a:spcPts val="0"/>
              </a:spcAft>
              <a:buSzPts val="3000"/>
              <a:buFont typeface="Oswald"/>
              <a:buNone/>
              <a:defRPr sz="3000">
                <a:latin typeface="Oswald"/>
                <a:ea typeface="Oswald"/>
                <a:cs typeface="Oswald"/>
                <a:sym typeface="Oswald"/>
              </a:defRPr>
            </a:lvl6pPr>
            <a:lvl7pPr lvl="6" algn="ctr" rtl="0">
              <a:spcBef>
                <a:spcPts val="0"/>
              </a:spcBef>
              <a:spcAft>
                <a:spcPts val="0"/>
              </a:spcAft>
              <a:buSzPts val="3000"/>
              <a:buFont typeface="Oswald"/>
              <a:buNone/>
              <a:defRPr sz="3000">
                <a:latin typeface="Oswald"/>
                <a:ea typeface="Oswald"/>
                <a:cs typeface="Oswald"/>
                <a:sym typeface="Oswald"/>
              </a:defRPr>
            </a:lvl7pPr>
            <a:lvl8pPr lvl="7" algn="ctr" rtl="0">
              <a:spcBef>
                <a:spcPts val="0"/>
              </a:spcBef>
              <a:spcAft>
                <a:spcPts val="0"/>
              </a:spcAft>
              <a:buSzPts val="3000"/>
              <a:buFont typeface="Oswald"/>
              <a:buNone/>
              <a:defRPr sz="3000">
                <a:latin typeface="Oswald"/>
                <a:ea typeface="Oswald"/>
                <a:cs typeface="Oswald"/>
                <a:sym typeface="Oswald"/>
              </a:defRPr>
            </a:lvl8pPr>
            <a:lvl9pPr lvl="8" algn="ctr" rtl="0">
              <a:spcBef>
                <a:spcPts val="0"/>
              </a:spcBef>
              <a:spcAft>
                <a:spcPts val="0"/>
              </a:spcAft>
              <a:buSzPts val="3000"/>
              <a:buFont typeface="Oswald"/>
              <a:buNone/>
              <a:defRPr sz="3000">
                <a:latin typeface="Oswald"/>
                <a:ea typeface="Oswald"/>
                <a:cs typeface="Oswald"/>
                <a:sym typeface="Oswald"/>
              </a:defRPr>
            </a:lvl9pPr>
          </a:lstStyle>
          <a:p>
            <a:r>
              <a:t>xx%</a:t>
            </a:r>
          </a:p>
        </p:txBody>
      </p:sp>
      <p:sp>
        <p:nvSpPr>
          <p:cNvPr id="115" name="Google Shape;115;p20"/>
          <p:cNvSpPr txBox="1">
            <a:spLocks noGrp="1"/>
          </p:cNvSpPr>
          <p:nvPr>
            <p:ph type="subTitle" idx="18"/>
          </p:nvPr>
        </p:nvSpPr>
        <p:spPr>
          <a:xfrm>
            <a:off x="3413738" y="3895402"/>
            <a:ext cx="2316900" cy="629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6" name="Google Shape;116;p20"/>
          <p:cNvSpPr txBox="1">
            <a:spLocks noGrp="1"/>
          </p:cNvSpPr>
          <p:nvPr>
            <p:ph type="subTitle" idx="19"/>
          </p:nvPr>
        </p:nvSpPr>
        <p:spPr>
          <a:xfrm>
            <a:off x="6107050" y="3519300"/>
            <a:ext cx="2316900" cy="389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Font typeface="Oswald"/>
              <a:buNone/>
              <a:defRPr sz="1800">
                <a:latin typeface="Oswald"/>
                <a:ea typeface="Oswald"/>
                <a:cs typeface="Oswald"/>
                <a:sym typeface="Oswald"/>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117" name="Google Shape;117;p20"/>
          <p:cNvSpPr txBox="1">
            <a:spLocks noGrp="1"/>
          </p:cNvSpPr>
          <p:nvPr>
            <p:ph type="title" idx="20" hasCustomPrompt="1"/>
          </p:nvPr>
        </p:nvSpPr>
        <p:spPr>
          <a:xfrm>
            <a:off x="6716550" y="3067011"/>
            <a:ext cx="1098000" cy="389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Font typeface="Oswald"/>
              <a:buNone/>
              <a:defRPr sz="3000">
                <a:latin typeface="Oswald"/>
                <a:ea typeface="Oswald"/>
                <a:cs typeface="Oswald"/>
                <a:sym typeface="Oswald"/>
              </a:defRPr>
            </a:lvl2pPr>
            <a:lvl3pPr lvl="2" algn="ctr" rtl="0">
              <a:spcBef>
                <a:spcPts val="0"/>
              </a:spcBef>
              <a:spcAft>
                <a:spcPts val="0"/>
              </a:spcAft>
              <a:buSzPts val="3000"/>
              <a:buFont typeface="Oswald"/>
              <a:buNone/>
              <a:defRPr sz="3000">
                <a:latin typeface="Oswald"/>
                <a:ea typeface="Oswald"/>
                <a:cs typeface="Oswald"/>
                <a:sym typeface="Oswald"/>
              </a:defRPr>
            </a:lvl3pPr>
            <a:lvl4pPr lvl="3" algn="ctr" rtl="0">
              <a:spcBef>
                <a:spcPts val="0"/>
              </a:spcBef>
              <a:spcAft>
                <a:spcPts val="0"/>
              </a:spcAft>
              <a:buSzPts val="3000"/>
              <a:buFont typeface="Oswald"/>
              <a:buNone/>
              <a:defRPr sz="3000">
                <a:latin typeface="Oswald"/>
                <a:ea typeface="Oswald"/>
                <a:cs typeface="Oswald"/>
                <a:sym typeface="Oswald"/>
              </a:defRPr>
            </a:lvl4pPr>
            <a:lvl5pPr lvl="4" algn="ctr" rtl="0">
              <a:spcBef>
                <a:spcPts val="0"/>
              </a:spcBef>
              <a:spcAft>
                <a:spcPts val="0"/>
              </a:spcAft>
              <a:buSzPts val="3000"/>
              <a:buFont typeface="Oswald"/>
              <a:buNone/>
              <a:defRPr sz="3000">
                <a:latin typeface="Oswald"/>
                <a:ea typeface="Oswald"/>
                <a:cs typeface="Oswald"/>
                <a:sym typeface="Oswald"/>
              </a:defRPr>
            </a:lvl5pPr>
            <a:lvl6pPr lvl="5" algn="ctr" rtl="0">
              <a:spcBef>
                <a:spcPts val="0"/>
              </a:spcBef>
              <a:spcAft>
                <a:spcPts val="0"/>
              </a:spcAft>
              <a:buSzPts val="3000"/>
              <a:buFont typeface="Oswald"/>
              <a:buNone/>
              <a:defRPr sz="3000">
                <a:latin typeface="Oswald"/>
                <a:ea typeface="Oswald"/>
                <a:cs typeface="Oswald"/>
                <a:sym typeface="Oswald"/>
              </a:defRPr>
            </a:lvl6pPr>
            <a:lvl7pPr lvl="6" algn="ctr" rtl="0">
              <a:spcBef>
                <a:spcPts val="0"/>
              </a:spcBef>
              <a:spcAft>
                <a:spcPts val="0"/>
              </a:spcAft>
              <a:buSzPts val="3000"/>
              <a:buFont typeface="Oswald"/>
              <a:buNone/>
              <a:defRPr sz="3000">
                <a:latin typeface="Oswald"/>
                <a:ea typeface="Oswald"/>
                <a:cs typeface="Oswald"/>
                <a:sym typeface="Oswald"/>
              </a:defRPr>
            </a:lvl7pPr>
            <a:lvl8pPr lvl="7" algn="ctr" rtl="0">
              <a:spcBef>
                <a:spcPts val="0"/>
              </a:spcBef>
              <a:spcAft>
                <a:spcPts val="0"/>
              </a:spcAft>
              <a:buSzPts val="3000"/>
              <a:buFont typeface="Oswald"/>
              <a:buNone/>
              <a:defRPr sz="3000">
                <a:latin typeface="Oswald"/>
                <a:ea typeface="Oswald"/>
                <a:cs typeface="Oswald"/>
                <a:sym typeface="Oswald"/>
              </a:defRPr>
            </a:lvl8pPr>
            <a:lvl9pPr lvl="8" algn="ctr" rtl="0">
              <a:spcBef>
                <a:spcPts val="0"/>
              </a:spcBef>
              <a:spcAft>
                <a:spcPts val="0"/>
              </a:spcAft>
              <a:buSzPts val="3000"/>
              <a:buFont typeface="Oswald"/>
              <a:buNone/>
              <a:defRPr sz="3000">
                <a:latin typeface="Oswald"/>
                <a:ea typeface="Oswald"/>
                <a:cs typeface="Oswald"/>
                <a:sym typeface="Oswald"/>
              </a:defRPr>
            </a:lvl9pPr>
          </a:lstStyle>
          <a:p>
            <a:r>
              <a:t>xx%</a:t>
            </a:r>
          </a:p>
        </p:txBody>
      </p:sp>
      <p:sp>
        <p:nvSpPr>
          <p:cNvPr id="118" name="Google Shape;118;p20"/>
          <p:cNvSpPr txBox="1">
            <a:spLocks noGrp="1"/>
          </p:cNvSpPr>
          <p:nvPr>
            <p:ph type="subTitle" idx="21"/>
          </p:nvPr>
        </p:nvSpPr>
        <p:spPr>
          <a:xfrm>
            <a:off x="6107101" y="3895402"/>
            <a:ext cx="2316900" cy="629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Number and subtitle">
  <p:cSld name="CUSTOM_3">
    <p:spTree>
      <p:nvGrpSpPr>
        <p:cNvPr id="1" name="Shape 133"/>
        <p:cNvGrpSpPr/>
        <p:nvPr/>
      </p:nvGrpSpPr>
      <p:grpSpPr>
        <a:xfrm>
          <a:off x="0" y="0"/>
          <a:ext cx="0" cy="0"/>
          <a:chOff x="0" y="0"/>
          <a:chExt cx="0" cy="0"/>
        </a:xfrm>
      </p:grpSpPr>
      <p:sp>
        <p:nvSpPr>
          <p:cNvPr id="134" name="Google Shape;134;p22"/>
          <p:cNvSpPr txBox="1">
            <a:spLocks noGrp="1"/>
          </p:cNvSpPr>
          <p:nvPr>
            <p:ph type="title" hasCustomPrompt="1"/>
          </p:nvPr>
        </p:nvSpPr>
        <p:spPr>
          <a:xfrm>
            <a:off x="3389825" y="1356150"/>
            <a:ext cx="1172400" cy="12876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7200"/>
              <a:buNone/>
              <a:defRPr sz="72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35" name="Google Shape;135;p22"/>
          <p:cNvSpPr txBox="1">
            <a:spLocks noGrp="1"/>
          </p:cNvSpPr>
          <p:nvPr>
            <p:ph type="title" idx="2"/>
          </p:nvPr>
        </p:nvSpPr>
        <p:spPr>
          <a:xfrm>
            <a:off x="3507400" y="2586993"/>
            <a:ext cx="3852000" cy="653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Number and subtitle 2">
  <p:cSld name="CUSTOM_6">
    <p:spTree>
      <p:nvGrpSpPr>
        <p:cNvPr id="1" name="Shape 136"/>
        <p:cNvGrpSpPr/>
        <p:nvPr/>
      </p:nvGrpSpPr>
      <p:grpSpPr>
        <a:xfrm>
          <a:off x="0" y="0"/>
          <a:ext cx="0" cy="0"/>
          <a:chOff x="0" y="0"/>
          <a:chExt cx="0" cy="0"/>
        </a:xfrm>
      </p:grpSpPr>
      <p:sp>
        <p:nvSpPr>
          <p:cNvPr id="137" name="Google Shape;137;p23"/>
          <p:cNvSpPr txBox="1">
            <a:spLocks noGrp="1"/>
          </p:cNvSpPr>
          <p:nvPr>
            <p:ph type="title" hasCustomPrompt="1"/>
          </p:nvPr>
        </p:nvSpPr>
        <p:spPr>
          <a:xfrm>
            <a:off x="2285825" y="1927950"/>
            <a:ext cx="1338900" cy="12876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7200"/>
              <a:buNone/>
              <a:defRPr sz="72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38" name="Google Shape;138;p23"/>
          <p:cNvSpPr txBox="1">
            <a:spLocks noGrp="1"/>
          </p:cNvSpPr>
          <p:nvPr>
            <p:ph type="title" idx="2"/>
          </p:nvPr>
        </p:nvSpPr>
        <p:spPr>
          <a:xfrm>
            <a:off x="3722950" y="2073553"/>
            <a:ext cx="3852000" cy="9732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Number and subtitle 3">
  <p:cSld name="CUSTOM_6_1">
    <p:spTree>
      <p:nvGrpSpPr>
        <p:cNvPr id="1" name="Shape 139"/>
        <p:cNvGrpSpPr/>
        <p:nvPr/>
      </p:nvGrpSpPr>
      <p:grpSpPr>
        <a:xfrm>
          <a:off x="0" y="0"/>
          <a:ext cx="0" cy="0"/>
          <a:chOff x="0" y="0"/>
          <a:chExt cx="0" cy="0"/>
        </a:xfrm>
      </p:grpSpPr>
      <p:sp>
        <p:nvSpPr>
          <p:cNvPr id="140" name="Google Shape;140;p24"/>
          <p:cNvSpPr txBox="1">
            <a:spLocks noGrp="1"/>
          </p:cNvSpPr>
          <p:nvPr>
            <p:ph type="title" hasCustomPrompt="1"/>
          </p:nvPr>
        </p:nvSpPr>
        <p:spPr>
          <a:xfrm>
            <a:off x="3814350" y="1356150"/>
            <a:ext cx="1515300" cy="1287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7200"/>
              <a:buNone/>
              <a:defRPr sz="72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41" name="Google Shape;141;p24"/>
          <p:cNvSpPr txBox="1">
            <a:spLocks noGrp="1"/>
          </p:cNvSpPr>
          <p:nvPr>
            <p:ph type="title" idx="2"/>
          </p:nvPr>
        </p:nvSpPr>
        <p:spPr>
          <a:xfrm>
            <a:off x="3073050" y="2518425"/>
            <a:ext cx="2997900" cy="1077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Number and subtitle 5">
  <p:cSld name="CUSTOM_6_1_1_1">
    <p:spTree>
      <p:nvGrpSpPr>
        <p:cNvPr id="1" name="Shape 145"/>
        <p:cNvGrpSpPr/>
        <p:nvPr/>
      </p:nvGrpSpPr>
      <p:grpSpPr>
        <a:xfrm>
          <a:off x="0" y="0"/>
          <a:ext cx="0" cy="0"/>
          <a:chOff x="0" y="0"/>
          <a:chExt cx="0" cy="0"/>
        </a:xfrm>
      </p:grpSpPr>
      <p:sp>
        <p:nvSpPr>
          <p:cNvPr id="146" name="Google Shape;146;p26"/>
          <p:cNvSpPr txBox="1">
            <a:spLocks noGrp="1"/>
          </p:cNvSpPr>
          <p:nvPr>
            <p:ph type="title" hasCustomPrompt="1"/>
          </p:nvPr>
        </p:nvSpPr>
        <p:spPr>
          <a:xfrm>
            <a:off x="4707800" y="2147125"/>
            <a:ext cx="1212000" cy="1050600"/>
          </a:xfrm>
          <a:prstGeom prst="rect">
            <a:avLst/>
          </a:prstGeom>
        </p:spPr>
        <p:txBody>
          <a:bodyPr spcFirstLastPara="1" wrap="square" lIns="91425" tIns="91425" rIns="91425" bIns="91425" anchor="ctr" anchorCtr="0">
            <a:noAutofit/>
          </a:bodyPr>
          <a:lstStyle>
            <a:lvl1pPr lvl="0" rtl="0">
              <a:spcBef>
                <a:spcPts val="0"/>
              </a:spcBef>
              <a:spcAft>
                <a:spcPts val="0"/>
              </a:spcAft>
              <a:buSzPts val="7200"/>
              <a:buNone/>
              <a:defRPr sz="72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47" name="Google Shape;147;p26"/>
          <p:cNvSpPr txBox="1">
            <a:spLocks noGrp="1"/>
          </p:cNvSpPr>
          <p:nvPr>
            <p:ph type="title" idx="2"/>
          </p:nvPr>
        </p:nvSpPr>
        <p:spPr>
          <a:xfrm>
            <a:off x="2897650" y="2147125"/>
            <a:ext cx="1696500" cy="971700"/>
          </a:xfrm>
          <a:prstGeom prst="rect">
            <a:avLst/>
          </a:prstGeom>
        </p:spPr>
        <p:txBody>
          <a:bodyPr spcFirstLastPara="1" wrap="square" lIns="91425" tIns="91425" rIns="91425" bIns="91425" anchor="t" anchorCtr="0">
            <a:noAutofit/>
          </a:bodyPr>
          <a:lstStyle>
            <a:lvl1pPr lvl="0" algn="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2">
  <p:cSld name="CUSTOM_4">
    <p:spTree>
      <p:nvGrpSpPr>
        <p:cNvPr id="1" name="Shape 151"/>
        <p:cNvGrpSpPr/>
        <p:nvPr/>
      </p:nvGrpSpPr>
      <p:grpSpPr>
        <a:xfrm>
          <a:off x="0" y="0"/>
          <a:ext cx="0" cy="0"/>
          <a:chOff x="0" y="0"/>
          <a:chExt cx="0" cy="0"/>
        </a:xfrm>
      </p:grpSpPr>
      <p:sp>
        <p:nvSpPr>
          <p:cNvPr id="152" name="Google Shape;152;p28"/>
          <p:cNvSpPr txBox="1">
            <a:spLocks noGrp="1"/>
          </p:cNvSpPr>
          <p:nvPr>
            <p:ph type="title"/>
          </p:nvPr>
        </p:nvSpPr>
        <p:spPr>
          <a:xfrm>
            <a:off x="720000" y="5400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Only 3">
  <p:cSld name="CUSTOM_4_1">
    <p:spTree>
      <p:nvGrpSpPr>
        <p:cNvPr id="1" name="Shape 153"/>
        <p:cNvGrpSpPr/>
        <p:nvPr/>
      </p:nvGrpSpPr>
      <p:grpSpPr>
        <a:xfrm>
          <a:off x="0" y="0"/>
          <a:ext cx="0" cy="0"/>
          <a:chOff x="0" y="0"/>
          <a:chExt cx="0" cy="0"/>
        </a:xfrm>
      </p:grpSpPr>
      <p:sp>
        <p:nvSpPr>
          <p:cNvPr id="154" name="Google Shape;154;p29"/>
          <p:cNvSpPr txBox="1">
            <a:spLocks noGrp="1"/>
          </p:cNvSpPr>
          <p:nvPr>
            <p:ph type="title"/>
          </p:nvPr>
        </p:nvSpPr>
        <p:spPr>
          <a:xfrm>
            <a:off x="720000" y="540000"/>
            <a:ext cx="3852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2"/>
        <p:cNvGrpSpPr/>
        <p:nvPr/>
      </p:nvGrpSpPr>
      <p:grpSpPr>
        <a:xfrm>
          <a:off x="0" y="0"/>
          <a:ext cx="0" cy="0"/>
          <a:chOff x="0" y="0"/>
          <a:chExt cx="0" cy="0"/>
        </a:xfrm>
      </p:grpSpPr>
      <p:sp>
        <p:nvSpPr>
          <p:cNvPr id="13" name="Google Shape;13;p3"/>
          <p:cNvSpPr txBox="1">
            <a:spLocks noGrp="1"/>
          </p:cNvSpPr>
          <p:nvPr>
            <p:ph type="title"/>
          </p:nvPr>
        </p:nvSpPr>
        <p:spPr>
          <a:xfrm>
            <a:off x="1449150" y="1512225"/>
            <a:ext cx="6245700" cy="1876500"/>
          </a:xfrm>
          <a:prstGeom prst="rect">
            <a:avLst/>
          </a:prstGeom>
        </p:spPr>
        <p:txBody>
          <a:bodyPr spcFirstLastPara="1" wrap="square" lIns="91425" tIns="91425" rIns="91425" bIns="91425" anchor="ctr" anchorCtr="0">
            <a:noAutofit/>
          </a:bodyPr>
          <a:lstStyle>
            <a:lvl1pPr lvl="0" algn="ctr">
              <a:spcBef>
                <a:spcPts val="0"/>
              </a:spcBef>
              <a:spcAft>
                <a:spcPts val="0"/>
              </a:spcAft>
              <a:buSzPts val="2900"/>
              <a:buNone/>
              <a:defRPr sz="29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4" name="Google Shape;14;p3"/>
          <p:cNvSpPr txBox="1">
            <a:spLocks noGrp="1"/>
          </p:cNvSpPr>
          <p:nvPr>
            <p:ph type="title" idx="2"/>
          </p:nvPr>
        </p:nvSpPr>
        <p:spPr>
          <a:xfrm>
            <a:off x="1449150" y="3334700"/>
            <a:ext cx="6245700" cy="610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Font typeface="Raleway"/>
              <a:buNone/>
              <a:defRPr sz="1800">
                <a:latin typeface="Raleway"/>
                <a:ea typeface="Raleway"/>
                <a:cs typeface="Raleway"/>
                <a:sym typeface="Raleway"/>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Only 4">
  <p:cSld name="CUSTOM_4_1_1">
    <p:spTree>
      <p:nvGrpSpPr>
        <p:cNvPr id="1" name="Shape 155"/>
        <p:cNvGrpSpPr/>
        <p:nvPr/>
      </p:nvGrpSpPr>
      <p:grpSpPr>
        <a:xfrm>
          <a:off x="0" y="0"/>
          <a:ext cx="0" cy="0"/>
          <a:chOff x="0" y="0"/>
          <a:chExt cx="0" cy="0"/>
        </a:xfrm>
      </p:grpSpPr>
      <p:sp>
        <p:nvSpPr>
          <p:cNvPr id="156" name="Google Shape;156;p30"/>
          <p:cNvSpPr txBox="1">
            <a:spLocks noGrp="1"/>
          </p:cNvSpPr>
          <p:nvPr>
            <p:ph type="title"/>
          </p:nvPr>
        </p:nvSpPr>
        <p:spPr>
          <a:xfrm>
            <a:off x="720000" y="5400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5"/>
        <p:cNvGrpSpPr/>
        <p:nvPr/>
      </p:nvGrpSpPr>
      <p:grpSpPr>
        <a:xfrm>
          <a:off x="0" y="0"/>
          <a:ext cx="0" cy="0"/>
          <a:chOff x="0" y="0"/>
          <a:chExt cx="0" cy="0"/>
        </a:xfrm>
      </p:grpSpPr>
      <p:sp>
        <p:nvSpPr>
          <p:cNvPr id="16" name="Google Shape;16;p4"/>
          <p:cNvSpPr txBox="1">
            <a:spLocks noGrp="1"/>
          </p:cNvSpPr>
          <p:nvPr>
            <p:ph type="title"/>
          </p:nvPr>
        </p:nvSpPr>
        <p:spPr>
          <a:xfrm>
            <a:off x="720000" y="540000"/>
            <a:ext cx="77040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7" name="Google Shape;17;p4"/>
          <p:cNvSpPr txBox="1">
            <a:spLocks noGrp="1"/>
          </p:cNvSpPr>
          <p:nvPr>
            <p:ph type="body" idx="1"/>
          </p:nvPr>
        </p:nvSpPr>
        <p:spPr>
          <a:xfrm>
            <a:off x="720000" y="1152475"/>
            <a:ext cx="77040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8"/>
        <p:cNvGrpSpPr/>
        <p:nvPr/>
      </p:nvGrpSpPr>
      <p:grpSpPr>
        <a:xfrm>
          <a:off x="0" y="0"/>
          <a:ext cx="0" cy="0"/>
          <a:chOff x="0" y="0"/>
          <a:chExt cx="0" cy="0"/>
        </a:xfrm>
      </p:grpSpPr>
      <p:sp>
        <p:nvSpPr>
          <p:cNvPr id="19" name="Google Shape;19;p5"/>
          <p:cNvSpPr txBox="1">
            <a:spLocks noGrp="1"/>
          </p:cNvSpPr>
          <p:nvPr>
            <p:ph type="title"/>
          </p:nvPr>
        </p:nvSpPr>
        <p:spPr>
          <a:xfrm>
            <a:off x="5011588" y="2052650"/>
            <a:ext cx="2145300" cy="572700"/>
          </a:xfrm>
          <a:prstGeom prst="rect">
            <a:avLst/>
          </a:prstGeom>
        </p:spPr>
        <p:txBody>
          <a:bodyPr spcFirstLastPara="1" wrap="square" lIns="91425" tIns="91425" rIns="91425" bIns="91425" anchor="t" anchorCtr="0">
            <a:noAutofit/>
          </a:bodyPr>
          <a:lstStyle>
            <a:lvl1pPr lvl="0" algn="ctr">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0" name="Google Shape;20;p5"/>
          <p:cNvSpPr txBox="1">
            <a:spLocks noGrp="1"/>
          </p:cNvSpPr>
          <p:nvPr>
            <p:ph type="body" idx="1"/>
          </p:nvPr>
        </p:nvSpPr>
        <p:spPr>
          <a:xfrm>
            <a:off x="5011592" y="2587250"/>
            <a:ext cx="2145300" cy="1027800"/>
          </a:xfrm>
          <a:prstGeom prst="rect">
            <a:avLst/>
          </a:prstGeom>
        </p:spPr>
        <p:txBody>
          <a:bodyPr spcFirstLastPara="1" wrap="square" lIns="91425" tIns="91425" rIns="91425" bIns="91425" anchor="t" anchorCtr="0">
            <a:noAutofit/>
          </a:bodyPr>
          <a:lstStyle>
            <a:lvl1pPr marL="457200" lvl="0" indent="-317500" algn="ctr">
              <a:spcBef>
                <a:spcPts val="0"/>
              </a:spcBef>
              <a:spcAft>
                <a:spcPts val="0"/>
              </a:spcAft>
              <a:buSzPts val="1400"/>
              <a:buChar char="●"/>
              <a:defRPr/>
            </a:lvl1pPr>
            <a:lvl2pPr marL="914400" lvl="1" indent="-317500">
              <a:spcBef>
                <a:spcPts val="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1" name="Google Shape;21;p5"/>
          <p:cNvSpPr txBox="1">
            <a:spLocks noGrp="1"/>
          </p:cNvSpPr>
          <p:nvPr>
            <p:ph type="body" idx="2"/>
          </p:nvPr>
        </p:nvSpPr>
        <p:spPr>
          <a:xfrm>
            <a:off x="2295767" y="2587250"/>
            <a:ext cx="2145300" cy="1027800"/>
          </a:xfrm>
          <a:prstGeom prst="rect">
            <a:avLst/>
          </a:prstGeom>
        </p:spPr>
        <p:txBody>
          <a:bodyPr spcFirstLastPara="1" wrap="square" lIns="91425" tIns="91425" rIns="91425" bIns="91425" anchor="t" anchorCtr="0">
            <a:noAutofit/>
          </a:bodyPr>
          <a:lstStyle>
            <a:lvl1pPr marL="457200" lvl="0" indent="-317500" algn="ctr">
              <a:spcBef>
                <a:spcPts val="0"/>
              </a:spcBef>
              <a:spcAft>
                <a:spcPts val="0"/>
              </a:spcAft>
              <a:buSzPts val="1400"/>
              <a:buChar char="●"/>
              <a:defRPr/>
            </a:lvl1pPr>
            <a:lvl2pPr marL="914400" lvl="1" indent="-317500">
              <a:spcBef>
                <a:spcPts val="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2" name="Google Shape;22;p5"/>
          <p:cNvSpPr txBox="1">
            <a:spLocks noGrp="1"/>
          </p:cNvSpPr>
          <p:nvPr>
            <p:ph type="title" idx="3"/>
          </p:nvPr>
        </p:nvSpPr>
        <p:spPr>
          <a:xfrm>
            <a:off x="2295763" y="2052650"/>
            <a:ext cx="21453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3"/>
        <p:cNvGrpSpPr/>
        <p:nvPr/>
      </p:nvGrpSpPr>
      <p:grpSpPr>
        <a:xfrm>
          <a:off x="0" y="0"/>
          <a:ext cx="0" cy="0"/>
          <a:chOff x="0" y="0"/>
          <a:chExt cx="0" cy="0"/>
        </a:xfrm>
      </p:grpSpPr>
      <p:sp>
        <p:nvSpPr>
          <p:cNvPr id="24" name="Google Shape;24;p6"/>
          <p:cNvSpPr txBox="1">
            <a:spLocks noGrp="1"/>
          </p:cNvSpPr>
          <p:nvPr>
            <p:ph type="title"/>
          </p:nvPr>
        </p:nvSpPr>
        <p:spPr>
          <a:xfrm>
            <a:off x="720000" y="540000"/>
            <a:ext cx="77040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5"/>
        <p:cNvGrpSpPr/>
        <p:nvPr/>
      </p:nvGrpSpPr>
      <p:grpSpPr>
        <a:xfrm>
          <a:off x="0" y="0"/>
          <a:ext cx="0" cy="0"/>
          <a:chOff x="0" y="0"/>
          <a:chExt cx="0" cy="0"/>
        </a:xfrm>
      </p:grpSpPr>
      <p:sp>
        <p:nvSpPr>
          <p:cNvPr id="26" name="Google Shape;26;p7"/>
          <p:cNvSpPr txBox="1">
            <a:spLocks noGrp="1"/>
          </p:cNvSpPr>
          <p:nvPr>
            <p:ph type="title"/>
          </p:nvPr>
        </p:nvSpPr>
        <p:spPr>
          <a:xfrm>
            <a:off x="4939700" y="1288261"/>
            <a:ext cx="1905300" cy="9705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27" name="Google Shape;27;p7"/>
          <p:cNvSpPr txBox="1">
            <a:spLocks noGrp="1"/>
          </p:cNvSpPr>
          <p:nvPr>
            <p:ph type="body" idx="1"/>
          </p:nvPr>
        </p:nvSpPr>
        <p:spPr>
          <a:xfrm>
            <a:off x="4939700" y="2182538"/>
            <a:ext cx="1905300" cy="18036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a:lvl1pPr>
            <a:lvl2pPr marL="914400" lvl="1" indent="-317500">
              <a:spcBef>
                <a:spcPts val="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8"/>
        <p:cNvGrpSpPr/>
        <p:nvPr/>
      </p:nvGrpSpPr>
      <p:grpSpPr>
        <a:xfrm>
          <a:off x="0" y="0"/>
          <a:ext cx="0" cy="0"/>
          <a:chOff x="0" y="0"/>
          <a:chExt cx="0" cy="0"/>
        </a:xfrm>
      </p:grpSpPr>
      <p:sp>
        <p:nvSpPr>
          <p:cNvPr id="29" name="Google Shape;29;p8"/>
          <p:cNvSpPr txBox="1">
            <a:spLocks noGrp="1"/>
          </p:cNvSpPr>
          <p:nvPr>
            <p:ph type="title"/>
          </p:nvPr>
        </p:nvSpPr>
        <p:spPr>
          <a:xfrm>
            <a:off x="720000" y="1570025"/>
            <a:ext cx="6387900" cy="19689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36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0"/>
        <p:cNvGrpSpPr/>
        <p:nvPr/>
      </p:nvGrpSpPr>
      <p:grpSpPr>
        <a:xfrm>
          <a:off x="0" y="0"/>
          <a:ext cx="0" cy="0"/>
          <a:chOff x="0" y="0"/>
          <a:chExt cx="0" cy="0"/>
        </a:xfrm>
      </p:grpSpPr>
      <p:sp>
        <p:nvSpPr>
          <p:cNvPr id="31" name="Google Shape;31;p9"/>
          <p:cNvSpPr txBox="1">
            <a:spLocks noGrp="1"/>
          </p:cNvSpPr>
          <p:nvPr>
            <p:ph type="title"/>
          </p:nvPr>
        </p:nvSpPr>
        <p:spPr>
          <a:xfrm>
            <a:off x="1205200" y="1689450"/>
            <a:ext cx="2617200" cy="877500"/>
          </a:xfrm>
          <a:prstGeom prst="rect">
            <a:avLst/>
          </a:prstGeom>
        </p:spPr>
        <p:txBody>
          <a:bodyPr spcFirstLastPara="1" wrap="square" lIns="91425" tIns="91425" rIns="91425" bIns="91425" anchor="t" anchorCtr="0">
            <a:noAutofit/>
          </a:bodyPr>
          <a:lstStyle>
            <a:lvl1pPr lvl="0" algn="r">
              <a:spcBef>
                <a:spcPts val="0"/>
              </a:spcBef>
              <a:spcAft>
                <a:spcPts val="0"/>
              </a:spcAft>
              <a:buSzPts val="4200"/>
              <a:buNone/>
              <a:defRPr/>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2" name="Google Shape;32;p9"/>
          <p:cNvSpPr txBox="1">
            <a:spLocks noGrp="1"/>
          </p:cNvSpPr>
          <p:nvPr>
            <p:ph type="subTitle" idx="1"/>
          </p:nvPr>
        </p:nvSpPr>
        <p:spPr>
          <a:xfrm>
            <a:off x="1205200" y="2658641"/>
            <a:ext cx="2617200" cy="662700"/>
          </a:xfrm>
          <a:prstGeom prst="rect">
            <a:avLst/>
          </a:prstGeom>
        </p:spPr>
        <p:txBody>
          <a:bodyPr spcFirstLastPara="1" wrap="square" lIns="91425" tIns="91425" rIns="91425" bIns="91425" anchor="t" anchorCtr="0">
            <a:noAutofit/>
          </a:bodyPr>
          <a:lstStyle>
            <a:lvl1pPr lvl="0" algn="r">
              <a:lnSpc>
                <a:spcPct val="100000"/>
              </a:lnSpc>
              <a:spcBef>
                <a:spcPts val="0"/>
              </a:spcBef>
              <a:spcAft>
                <a:spcPts val="0"/>
              </a:spcAft>
              <a:buSzPts val="2100"/>
              <a:buNone/>
              <a:defRPr sz="1800">
                <a:latin typeface="Oswald"/>
                <a:ea typeface="Oswald"/>
                <a:cs typeface="Oswald"/>
                <a:sym typeface="Oswald"/>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3" name="Google Shape;33;p9"/>
          <p:cNvSpPr txBox="1">
            <a:spLocks noGrp="1"/>
          </p:cNvSpPr>
          <p:nvPr>
            <p:ph type="body" idx="2"/>
          </p:nvPr>
        </p:nvSpPr>
        <p:spPr>
          <a:xfrm>
            <a:off x="4306275" y="1613250"/>
            <a:ext cx="3852000" cy="19170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4"/>
        <p:cNvGrpSpPr/>
        <p:nvPr/>
      </p:nvGrpSpPr>
      <p:grpSpPr>
        <a:xfrm>
          <a:off x="0" y="0"/>
          <a:ext cx="0" cy="0"/>
          <a:chOff x="0" y="0"/>
          <a:chExt cx="0" cy="0"/>
        </a:xfrm>
      </p:grpSpPr>
      <p:sp>
        <p:nvSpPr>
          <p:cNvPr id="35" name="Google Shape;35;p10"/>
          <p:cNvSpPr txBox="1">
            <a:spLocks noGrp="1"/>
          </p:cNvSpPr>
          <p:nvPr>
            <p:ph type="body" idx="1"/>
          </p:nvPr>
        </p:nvSpPr>
        <p:spPr>
          <a:xfrm>
            <a:off x="5182400" y="3089225"/>
            <a:ext cx="3241500" cy="1479600"/>
          </a:xfrm>
          <a:prstGeom prst="rect">
            <a:avLst/>
          </a:prstGeom>
        </p:spPr>
        <p:txBody>
          <a:bodyPr spcFirstLastPara="1" wrap="square" lIns="91425" tIns="91425" rIns="91425" bIns="91425" anchor="b" anchorCtr="0">
            <a:noAutofit/>
          </a:bodyPr>
          <a:lstStyle>
            <a:lvl1pPr marL="457200" lvl="0" indent="-228600" algn="r">
              <a:lnSpc>
                <a:spcPct val="100000"/>
              </a:lnSpc>
              <a:spcBef>
                <a:spcPts val="0"/>
              </a:spcBef>
              <a:spcAft>
                <a:spcPts val="0"/>
              </a:spcAft>
              <a:buSzPts val="1400"/>
              <a:buFont typeface="Oswald"/>
              <a:buNone/>
              <a:defRPr sz="3600">
                <a:latin typeface="Oswald"/>
                <a:ea typeface="Oswald"/>
                <a:cs typeface="Oswald"/>
                <a:sym typeface="Oswald"/>
              </a:defRPr>
            </a:lvl1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blipFill>
          <a:blip r:embed="rId22">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540000"/>
            <a:ext cx="77040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Oswald"/>
              <a:buNone/>
              <a:defRPr sz="2800">
                <a:solidFill>
                  <a:schemeClr val="lt1"/>
                </a:solidFill>
                <a:latin typeface="Oswald"/>
                <a:ea typeface="Oswald"/>
                <a:cs typeface="Oswald"/>
                <a:sym typeface="Oswald"/>
              </a:defRPr>
            </a:lvl1pPr>
            <a:lvl2pPr lvl="1">
              <a:spcBef>
                <a:spcPts val="0"/>
              </a:spcBef>
              <a:spcAft>
                <a:spcPts val="0"/>
              </a:spcAft>
              <a:buClr>
                <a:schemeClr val="lt1"/>
              </a:buClr>
              <a:buSzPts val="2800"/>
              <a:buNone/>
              <a:defRPr sz="2800">
                <a:solidFill>
                  <a:schemeClr val="lt1"/>
                </a:solidFill>
              </a:defRPr>
            </a:lvl2pPr>
            <a:lvl3pPr lvl="2">
              <a:spcBef>
                <a:spcPts val="0"/>
              </a:spcBef>
              <a:spcAft>
                <a:spcPts val="0"/>
              </a:spcAft>
              <a:buClr>
                <a:schemeClr val="lt1"/>
              </a:buClr>
              <a:buSzPts val="2800"/>
              <a:buNone/>
              <a:defRPr sz="2800">
                <a:solidFill>
                  <a:schemeClr val="lt1"/>
                </a:solidFill>
              </a:defRPr>
            </a:lvl3pPr>
            <a:lvl4pPr lvl="3">
              <a:spcBef>
                <a:spcPts val="0"/>
              </a:spcBef>
              <a:spcAft>
                <a:spcPts val="0"/>
              </a:spcAft>
              <a:buClr>
                <a:schemeClr val="lt1"/>
              </a:buClr>
              <a:buSzPts val="2800"/>
              <a:buNone/>
              <a:defRPr sz="2800">
                <a:solidFill>
                  <a:schemeClr val="lt1"/>
                </a:solidFill>
              </a:defRPr>
            </a:lvl4pPr>
            <a:lvl5pPr lvl="4">
              <a:spcBef>
                <a:spcPts val="0"/>
              </a:spcBef>
              <a:spcAft>
                <a:spcPts val="0"/>
              </a:spcAft>
              <a:buClr>
                <a:schemeClr val="lt1"/>
              </a:buClr>
              <a:buSzPts val="2800"/>
              <a:buNone/>
              <a:defRPr sz="2800">
                <a:solidFill>
                  <a:schemeClr val="lt1"/>
                </a:solidFill>
              </a:defRPr>
            </a:lvl5pPr>
            <a:lvl6pPr lvl="5">
              <a:spcBef>
                <a:spcPts val="0"/>
              </a:spcBef>
              <a:spcAft>
                <a:spcPts val="0"/>
              </a:spcAft>
              <a:buClr>
                <a:schemeClr val="lt1"/>
              </a:buClr>
              <a:buSzPts val="2800"/>
              <a:buNone/>
              <a:defRPr sz="2800">
                <a:solidFill>
                  <a:schemeClr val="lt1"/>
                </a:solidFill>
              </a:defRPr>
            </a:lvl6pPr>
            <a:lvl7pPr lvl="6">
              <a:spcBef>
                <a:spcPts val="0"/>
              </a:spcBef>
              <a:spcAft>
                <a:spcPts val="0"/>
              </a:spcAft>
              <a:buClr>
                <a:schemeClr val="lt1"/>
              </a:buClr>
              <a:buSzPts val="2800"/>
              <a:buNone/>
              <a:defRPr sz="2800">
                <a:solidFill>
                  <a:schemeClr val="lt1"/>
                </a:solidFill>
              </a:defRPr>
            </a:lvl7pPr>
            <a:lvl8pPr lvl="7">
              <a:spcBef>
                <a:spcPts val="0"/>
              </a:spcBef>
              <a:spcAft>
                <a:spcPts val="0"/>
              </a:spcAft>
              <a:buClr>
                <a:schemeClr val="lt1"/>
              </a:buClr>
              <a:buSzPts val="2800"/>
              <a:buNone/>
              <a:defRPr sz="2800">
                <a:solidFill>
                  <a:schemeClr val="lt1"/>
                </a:solidFill>
              </a:defRPr>
            </a:lvl8pPr>
            <a:lvl9pPr lvl="8">
              <a:spcBef>
                <a:spcPts val="0"/>
              </a:spcBef>
              <a:spcAft>
                <a:spcPts val="0"/>
              </a:spcAft>
              <a:buClr>
                <a:schemeClr val="lt1"/>
              </a:buClr>
              <a:buSzPts val="2800"/>
              <a:buNone/>
              <a:defRPr sz="2800">
                <a:solidFill>
                  <a:schemeClr val="lt1"/>
                </a:solidFill>
              </a:defRPr>
            </a:lvl9pPr>
          </a:lstStyle>
          <a:p>
            <a:endParaRPr/>
          </a:p>
        </p:txBody>
      </p:sp>
      <p:sp>
        <p:nvSpPr>
          <p:cNvPr id="7" name="Google Shape;7;p1"/>
          <p:cNvSpPr txBox="1">
            <a:spLocks noGrp="1"/>
          </p:cNvSpPr>
          <p:nvPr>
            <p:ph type="body" idx="1"/>
          </p:nvPr>
        </p:nvSpPr>
        <p:spPr>
          <a:xfrm>
            <a:off x="720000" y="1152475"/>
            <a:ext cx="77040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lt1"/>
              </a:buClr>
              <a:buSzPts val="1400"/>
              <a:buFont typeface="Raleway"/>
              <a:buChar char="●"/>
              <a:defRPr>
                <a:solidFill>
                  <a:schemeClr val="lt1"/>
                </a:solidFill>
                <a:latin typeface="Raleway"/>
                <a:ea typeface="Raleway"/>
                <a:cs typeface="Raleway"/>
                <a:sym typeface="Raleway"/>
              </a:defRPr>
            </a:lvl1pPr>
            <a:lvl2pPr marL="914400" lvl="1" indent="-317500">
              <a:lnSpc>
                <a:spcPct val="100000"/>
              </a:lnSpc>
              <a:spcBef>
                <a:spcPts val="1600"/>
              </a:spcBef>
              <a:spcAft>
                <a:spcPts val="0"/>
              </a:spcAft>
              <a:buClr>
                <a:schemeClr val="lt1"/>
              </a:buClr>
              <a:buSzPts val="1400"/>
              <a:buFont typeface="Raleway"/>
              <a:buChar char="○"/>
              <a:defRPr>
                <a:solidFill>
                  <a:schemeClr val="lt1"/>
                </a:solidFill>
                <a:latin typeface="Raleway"/>
                <a:ea typeface="Raleway"/>
                <a:cs typeface="Raleway"/>
                <a:sym typeface="Raleway"/>
              </a:defRPr>
            </a:lvl2pPr>
            <a:lvl3pPr marL="1371600" lvl="2" indent="-317500">
              <a:lnSpc>
                <a:spcPct val="100000"/>
              </a:lnSpc>
              <a:spcBef>
                <a:spcPts val="1600"/>
              </a:spcBef>
              <a:spcAft>
                <a:spcPts val="0"/>
              </a:spcAft>
              <a:buClr>
                <a:schemeClr val="lt1"/>
              </a:buClr>
              <a:buSzPts val="1400"/>
              <a:buFont typeface="Raleway"/>
              <a:buChar char="■"/>
              <a:defRPr>
                <a:solidFill>
                  <a:schemeClr val="lt1"/>
                </a:solidFill>
                <a:latin typeface="Raleway"/>
                <a:ea typeface="Raleway"/>
                <a:cs typeface="Raleway"/>
                <a:sym typeface="Raleway"/>
              </a:defRPr>
            </a:lvl3pPr>
            <a:lvl4pPr marL="1828800" lvl="3" indent="-317500">
              <a:lnSpc>
                <a:spcPct val="100000"/>
              </a:lnSpc>
              <a:spcBef>
                <a:spcPts val="1600"/>
              </a:spcBef>
              <a:spcAft>
                <a:spcPts val="0"/>
              </a:spcAft>
              <a:buClr>
                <a:schemeClr val="lt1"/>
              </a:buClr>
              <a:buSzPts val="1400"/>
              <a:buFont typeface="Raleway"/>
              <a:buChar char="●"/>
              <a:defRPr>
                <a:solidFill>
                  <a:schemeClr val="lt1"/>
                </a:solidFill>
                <a:latin typeface="Raleway"/>
                <a:ea typeface="Raleway"/>
                <a:cs typeface="Raleway"/>
                <a:sym typeface="Raleway"/>
              </a:defRPr>
            </a:lvl4pPr>
            <a:lvl5pPr marL="2286000" lvl="4" indent="-317500">
              <a:lnSpc>
                <a:spcPct val="100000"/>
              </a:lnSpc>
              <a:spcBef>
                <a:spcPts val="1600"/>
              </a:spcBef>
              <a:spcAft>
                <a:spcPts val="0"/>
              </a:spcAft>
              <a:buClr>
                <a:schemeClr val="lt1"/>
              </a:buClr>
              <a:buSzPts val="1400"/>
              <a:buFont typeface="Raleway"/>
              <a:buChar char="○"/>
              <a:defRPr>
                <a:solidFill>
                  <a:schemeClr val="lt1"/>
                </a:solidFill>
                <a:latin typeface="Raleway"/>
                <a:ea typeface="Raleway"/>
                <a:cs typeface="Raleway"/>
                <a:sym typeface="Raleway"/>
              </a:defRPr>
            </a:lvl5pPr>
            <a:lvl6pPr marL="2743200" lvl="5" indent="-317500">
              <a:lnSpc>
                <a:spcPct val="100000"/>
              </a:lnSpc>
              <a:spcBef>
                <a:spcPts val="1600"/>
              </a:spcBef>
              <a:spcAft>
                <a:spcPts val="0"/>
              </a:spcAft>
              <a:buClr>
                <a:schemeClr val="lt1"/>
              </a:buClr>
              <a:buSzPts val="1400"/>
              <a:buFont typeface="Raleway"/>
              <a:buChar char="■"/>
              <a:defRPr>
                <a:solidFill>
                  <a:schemeClr val="lt1"/>
                </a:solidFill>
                <a:latin typeface="Raleway"/>
                <a:ea typeface="Raleway"/>
                <a:cs typeface="Raleway"/>
                <a:sym typeface="Raleway"/>
              </a:defRPr>
            </a:lvl6pPr>
            <a:lvl7pPr marL="3200400" lvl="6" indent="-317500">
              <a:lnSpc>
                <a:spcPct val="100000"/>
              </a:lnSpc>
              <a:spcBef>
                <a:spcPts val="1600"/>
              </a:spcBef>
              <a:spcAft>
                <a:spcPts val="0"/>
              </a:spcAft>
              <a:buClr>
                <a:schemeClr val="lt1"/>
              </a:buClr>
              <a:buSzPts val="1400"/>
              <a:buFont typeface="Raleway"/>
              <a:buChar char="●"/>
              <a:defRPr>
                <a:solidFill>
                  <a:schemeClr val="lt1"/>
                </a:solidFill>
                <a:latin typeface="Raleway"/>
                <a:ea typeface="Raleway"/>
                <a:cs typeface="Raleway"/>
                <a:sym typeface="Raleway"/>
              </a:defRPr>
            </a:lvl7pPr>
            <a:lvl8pPr marL="3657600" lvl="7" indent="-317500">
              <a:lnSpc>
                <a:spcPct val="100000"/>
              </a:lnSpc>
              <a:spcBef>
                <a:spcPts val="1600"/>
              </a:spcBef>
              <a:spcAft>
                <a:spcPts val="0"/>
              </a:spcAft>
              <a:buClr>
                <a:schemeClr val="lt1"/>
              </a:buClr>
              <a:buSzPts val="1400"/>
              <a:buFont typeface="Raleway"/>
              <a:buChar char="○"/>
              <a:defRPr>
                <a:solidFill>
                  <a:schemeClr val="lt1"/>
                </a:solidFill>
                <a:latin typeface="Raleway"/>
                <a:ea typeface="Raleway"/>
                <a:cs typeface="Raleway"/>
                <a:sym typeface="Raleway"/>
              </a:defRPr>
            </a:lvl8pPr>
            <a:lvl9pPr marL="4114800" lvl="8" indent="-317500">
              <a:lnSpc>
                <a:spcPct val="100000"/>
              </a:lnSpc>
              <a:spcBef>
                <a:spcPts val="1600"/>
              </a:spcBef>
              <a:spcAft>
                <a:spcPts val="1600"/>
              </a:spcAft>
              <a:buClr>
                <a:schemeClr val="lt1"/>
              </a:buClr>
              <a:buSzPts val="1400"/>
              <a:buFont typeface="Raleway"/>
              <a:buChar char="■"/>
              <a:defRPr>
                <a:solidFill>
                  <a:schemeClr val="lt1"/>
                </a:solidFill>
                <a:latin typeface="Raleway"/>
                <a:ea typeface="Raleway"/>
                <a:cs typeface="Raleway"/>
                <a:sym typeface="Raleway"/>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8" r:id="rId10"/>
    <p:sldLayoutId id="2147483659" r:id="rId11"/>
    <p:sldLayoutId id="2147483660" r:id="rId12"/>
    <p:sldLayoutId id="2147483666" r:id="rId13"/>
    <p:sldLayoutId id="2147483668" r:id="rId14"/>
    <p:sldLayoutId id="2147483669" r:id="rId15"/>
    <p:sldLayoutId id="2147483670" r:id="rId16"/>
    <p:sldLayoutId id="2147483672" r:id="rId17"/>
    <p:sldLayoutId id="2147483674" r:id="rId18"/>
    <p:sldLayoutId id="2147483675" r:id="rId19"/>
    <p:sldLayoutId id="2147483676" r:id="rId2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p15:clr>
            <a:srgbClr val="EA4335"/>
          </p15:clr>
        </p15:guide>
        <p15:guide id="2" pos="2880">
          <p15:clr>
            <a:srgbClr val="EA4335"/>
          </p15:clr>
        </p15:guide>
        <p15:guide id="3" pos="454">
          <p15:clr>
            <a:srgbClr val="EA4335"/>
          </p15:clr>
        </p15:guide>
        <p15:guide id="4" pos="5306">
          <p15:clr>
            <a:srgbClr val="EA4335"/>
          </p15:clr>
        </p15:guide>
        <p15:guide id="5" orient="horz" pos="340">
          <p15:clr>
            <a:srgbClr val="EA4335"/>
          </p15:clr>
        </p15:guide>
        <p15:guide id="6" orient="horz" pos="2878">
          <p15:clr>
            <a:srgbClr val="EA4335"/>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24.xml"/><Relationship Id="rId1" Type="http://schemas.openxmlformats.org/officeDocument/2006/relationships/slideLayout" Target="../slideLayouts/slideLayout19.xml"/></Relationships>
</file>

<file path=ppt/slides/_rels/slide25.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25.xml"/><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27.xml"/><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8.xml"/><Relationship Id="rId1" Type="http://schemas.openxmlformats.org/officeDocument/2006/relationships/slideLayout" Target="../slideLayouts/slideLayout19.xml"/></Relationships>
</file>

<file path=ppt/slides/_rels/slide29.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29.xml"/><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30.xml"/><Relationship Id="rId1" Type="http://schemas.openxmlformats.org/officeDocument/2006/relationships/slideLayout" Target="../slideLayouts/slideLayout17.xml"/></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1.xml"/><Relationship Id="rId1" Type="http://schemas.openxmlformats.org/officeDocument/2006/relationships/slideLayout" Target="../slideLayouts/slideLayout19.xml"/><Relationship Id="rId5" Type="http://schemas.openxmlformats.org/officeDocument/2006/relationships/image" Target="../media/image22.png"/><Relationship Id="rId4" Type="http://schemas.openxmlformats.org/officeDocument/2006/relationships/image" Target="../media/image21.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6.jpg"/></Relationships>
</file>

<file path=ppt/slides/_rels/slide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1"/>
        <p:cNvGrpSpPr/>
        <p:nvPr/>
      </p:nvGrpSpPr>
      <p:grpSpPr>
        <a:xfrm>
          <a:off x="0" y="0"/>
          <a:ext cx="0" cy="0"/>
          <a:chOff x="0" y="0"/>
          <a:chExt cx="0" cy="0"/>
        </a:xfrm>
      </p:grpSpPr>
      <p:sp>
        <p:nvSpPr>
          <p:cNvPr id="172" name="Google Shape;172;p35"/>
          <p:cNvSpPr txBox="1">
            <a:spLocks noGrp="1"/>
          </p:cNvSpPr>
          <p:nvPr>
            <p:ph type="ctrTitle"/>
          </p:nvPr>
        </p:nvSpPr>
        <p:spPr>
          <a:xfrm>
            <a:off x="1887750" y="948175"/>
            <a:ext cx="53685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tr-TR" dirty="0" smtClean="0"/>
              <a:t>SHOPAPP</a:t>
            </a:r>
            <a:endParaRPr dirty="0"/>
          </a:p>
        </p:txBody>
      </p:sp>
      <p:sp>
        <p:nvSpPr>
          <p:cNvPr id="173" name="Google Shape;173;p35"/>
          <p:cNvSpPr txBox="1">
            <a:spLocks noGrp="1"/>
          </p:cNvSpPr>
          <p:nvPr>
            <p:ph type="subTitle" idx="1"/>
          </p:nvPr>
        </p:nvSpPr>
        <p:spPr>
          <a:xfrm>
            <a:off x="2861875" y="3193650"/>
            <a:ext cx="34203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tr-TR" dirty="0" smtClean="0"/>
              <a:t>Barkod ürün arama entegreli E-ticaret</a:t>
            </a:r>
            <a:endParaRPr dirty="0"/>
          </a:p>
        </p:txBody>
      </p:sp>
      <p:grpSp>
        <p:nvGrpSpPr>
          <p:cNvPr id="174" name="Google Shape;174;p35"/>
          <p:cNvGrpSpPr/>
          <p:nvPr/>
        </p:nvGrpSpPr>
        <p:grpSpPr>
          <a:xfrm rot="-5400000">
            <a:off x="4531668" y="1145388"/>
            <a:ext cx="80672" cy="3791466"/>
            <a:chOff x="240800" y="2204795"/>
            <a:chExt cx="14075" cy="652105"/>
          </a:xfrm>
        </p:grpSpPr>
        <p:sp>
          <p:nvSpPr>
            <p:cNvPr id="175" name="Google Shape;175;p35"/>
            <p:cNvSpPr/>
            <p:nvPr/>
          </p:nvSpPr>
          <p:spPr>
            <a:xfrm>
              <a:off x="240801" y="2204795"/>
              <a:ext cx="11401" cy="545681"/>
            </a:xfrm>
            <a:custGeom>
              <a:avLst/>
              <a:gdLst/>
              <a:ahLst/>
              <a:cxnLst/>
              <a:rect l="l" t="t" r="r" b="b"/>
              <a:pathLst>
                <a:path w="456" h="16409" extrusionOk="0">
                  <a:moveTo>
                    <a:pt x="0" y="1"/>
                  </a:moveTo>
                  <a:lnTo>
                    <a:pt x="0" y="16408"/>
                  </a:lnTo>
                  <a:lnTo>
                    <a:pt x="455" y="16408"/>
                  </a:lnTo>
                  <a:lnTo>
                    <a:pt x="4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35"/>
            <p:cNvSpPr/>
            <p:nvPr/>
          </p:nvSpPr>
          <p:spPr>
            <a:xfrm>
              <a:off x="240800" y="2777525"/>
              <a:ext cx="13550" cy="9775"/>
            </a:xfrm>
            <a:custGeom>
              <a:avLst/>
              <a:gdLst/>
              <a:ahLst/>
              <a:cxnLst/>
              <a:rect l="l" t="t" r="r" b="b"/>
              <a:pathLst>
                <a:path w="542" h="391" extrusionOk="0">
                  <a:moveTo>
                    <a:pt x="215" y="1"/>
                  </a:moveTo>
                  <a:cubicBezTo>
                    <a:pt x="67" y="1"/>
                    <a:pt x="0" y="169"/>
                    <a:pt x="0" y="254"/>
                  </a:cubicBezTo>
                  <a:lnTo>
                    <a:pt x="107" y="361"/>
                  </a:lnTo>
                  <a:cubicBezTo>
                    <a:pt x="153" y="382"/>
                    <a:pt x="198" y="391"/>
                    <a:pt x="240" y="391"/>
                  </a:cubicBezTo>
                  <a:cubicBezTo>
                    <a:pt x="418" y="391"/>
                    <a:pt x="542" y="234"/>
                    <a:pt x="455" y="147"/>
                  </a:cubicBezTo>
                  <a:cubicBezTo>
                    <a:pt x="455" y="40"/>
                    <a:pt x="348" y="40"/>
                    <a:pt x="348" y="40"/>
                  </a:cubicBezTo>
                  <a:cubicBezTo>
                    <a:pt x="298" y="12"/>
                    <a:pt x="254" y="1"/>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35"/>
            <p:cNvSpPr/>
            <p:nvPr/>
          </p:nvSpPr>
          <p:spPr>
            <a:xfrm>
              <a:off x="240800" y="2811975"/>
              <a:ext cx="14075" cy="10725"/>
            </a:xfrm>
            <a:custGeom>
              <a:avLst/>
              <a:gdLst/>
              <a:ahLst/>
              <a:cxnLst/>
              <a:rect l="l" t="t" r="r" b="b"/>
              <a:pathLst>
                <a:path w="563" h="429" extrusionOk="0">
                  <a:moveTo>
                    <a:pt x="348" y="0"/>
                  </a:moveTo>
                  <a:cubicBezTo>
                    <a:pt x="107" y="0"/>
                    <a:pt x="0" y="108"/>
                    <a:pt x="0" y="322"/>
                  </a:cubicBezTo>
                  <a:cubicBezTo>
                    <a:pt x="107" y="322"/>
                    <a:pt x="107" y="429"/>
                    <a:pt x="107" y="429"/>
                  </a:cubicBezTo>
                  <a:cubicBezTo>
                    <a:pt x="348" y="429"/>
                    <a:pt x="562" y="322"/>
                    <a:pt x="455" y="108"/>
                  </a:cubicBezTo>
                  <a:lnTo>
                    <a:pt x="3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35"/>
            <p:cNvSpPr/>
            <p:nvPr/>
          </p:nvSpPr>
          <p:spPr>
            <a:xfrm>
              <a:off x="240800" y="2847375"/>
              <a:ext cx="13550" cy="9525"/>
            </a:xfrm>
            <a:custGeom>
              <a:avLst/>
              <a:gdLst/>
              <a:ahLst/>
              <a:cxnLst/>
              <a:rect l="l" t="t" r="r" b="b"/>
              <a:pathLst>
                <a:path w="542" h="381" extrusionOk="0">
                  <a:moveTo>
                    <a:pt x="224" y="1"/>
                  </a:moveTo>
                  <a:cubicBezTo>
                    <a:pt x="70" y="1"/>
                    <a:pt x="0" y="157"/>
                    <a:pt x="0" y="244"/>
                  </a:cubicBezTo>
                  <a:lnTo>
                    <a:pt x="107" y="351"/>
                  </a:lnTo>
                  <a:cubicBezTo>
                    <a:pt x="153" y="371"/>
                    <a:pt x="198" y="380"/>
                    <a:pt x="240" y="380"/>
                  </a:cubicBezTo>
                  <a:cubicBezTo>
                    <a:pt x="418" y="380"/>
                    <a:pt x="542" y="223"/>
                    <a:pt x="455" y="137"/>
                  </a:cubicBezTo>
                  <a:cubicBezTo>
                    <a:pt x="455" y="30"/>
                    <a:pt x="348" y="30"/>
                    <a:pt x="348" y="30"/>
                  </a:cubicBezTo>
                  <a:cubicBezTo>
                    <a:pt x="302" y="9"/>
                    <a:pt x="261" y="1"/>
                    <a:pt x="2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9" name="Google Shape;179;p35"/>
          <p:cNvGrpSpPr/>
          <p:nvPr/>
        </p:nvGrpSpPr>
        <p:grpSpPr>
          <a:xfrm>
            <a:off x="2278754" y="3912467"/>
            <a:ext cx="543432" cy="741197"/>
            <a:chOff x="2278754" y="3912467"/>
            <a:chExt cx="543432" cy="741197"/>
          </a:xfrm>
        </p:grpSpPr>
        <p:sp>
          <p:nvSpPr>
            <p:cNvPr id="180" name="Google Shape;180;p35"/>
            <p:cNvSpPr/>
            <p:nvPr/>
          </p:nvSpPr>
          <p:spPr>
            <a:xfrm>
              <a:off x="2278754" y="3912467"/>
              <a:ext cx="22639" cy="20113"/>
            </a:xfrm>
            <a:custGeom>
              <a:avLst/>
              <a:gdLst/>
              <a:ahLst/>
              <a:cxnLst/>
              <a:rect l="l" t="t" r="r" b="b"/>
              <a:pathLst>
                <a:path w="242" h="215" extrusionOk="0">
                  <a:moveTo>
                    <a:pt x="135" y="0"/>
                  </a:moveTo>
                  <a:lnTo>
                    <a:pt x="1" y="107"/>
                  </a:lnTo>
                  <a:cubicBezTo>
                    <a:pt x="1" y="214"/>
                    <a:pt x="135" y="214"/>
                    <a:pt x="135" y="214"/>
                  </a:cubicBezTo>
                  <a:cubicBezTo>
                    <a:pt x="135" y="214"/>
                    <a:pt x="242" y="214"/>
                    <a:pt x="242" y="107"/>
                  </a:cubicBezTo>
                  <a:lnTo>
                    <a:pt x="1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35"/>
            <p:cNvSpPr/>
            <p:nvPr/>
          </p:nvSpPr>
          <p:spPr>
            <a:xfrm>
              <a:off x="2456593" y="3912467"/>
              <a:ext cx="10103" cy="20113"/>
            </a:xfrm>
            <a:custGeom>
              <a:avLst/>
              <a:gdLst/>
              <a:ahLst/>
              <a:cxnLst/>
              <a:rect l="l" t="t" r="r" b="b"/>
              <a:pathLst>
                <a:path w="108" h="215" extrusionOk="0">
                  <a:moveTo>
                    <a:pt x="107" y="0"/>
                  </a:moveTo>
                  <a:cubicBezTo>
                    <a:pt x="0" y="0"/>
                    <a:pt x="0" y="107"/>
                    <a:pt x="0" y="107"/>
                  </a:cubicBezTo>
                  <a:lnTo>
                    <a:pt x="0" y="214"/>
                  </a:lnTo>
                  <a:cubicBezTo>
                    <a:pt x="107" y="214"/>
                    <a:pt x="107" y="214"/>
                    <a:pt x="107" y="107"/>
                  </a:cubicBezTo>
                  <a:lnTo>
                    <a:pt x="1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35"/>
            <p:cNvSpPr/>
            <p:nvPr/>
          </p:nvSpPr>
          <p:spPr>
            <a:xfrm>
              <a:off x="2624328" y="3912467"/>
              <a:ext cx="20113" cy="20113"/>
            </a:xfrm>
            <a:custGeom>
              <a:avLst/>
              <a:gdLst/>
              <a:ahLst/>
              <a:cxnLst/>
              <a:rect l="l" t="t" r="r" b="b"/>
              <a:pathLst>
                <a:path w="215" h="215" extrusionOk="0">
                  <a:moveTo>
                    <a:pt x="108" y="0"/>
                  </a:moveTo>
                  <a:lnTo>
                    <a:pt x="0" y="107"/>
                  </a:lnTo>
                  <a:lnTo>
                    <a:pt x="108" y="214"/>
                  </a:lnTo>
                  <a:cubicBezTo>
                    <a:pt x="215" y="214"/>
                    <a:pt x="215" y="214"/>
                    <a:pt x="215" y="107"/>
                  </a:cubicBezTo>
                  <a:cubicBezTo>
                    <a:pt x="215" y="107"/>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35"/>
            <p:cNvSpPr/>
            <p:nvPr/>
          </p:nvSpPr>
          <p:spPr>
            <a:xfrm>
              <a:off x="2802073" y="3912467"/>
              <a:ext cx="20113" cy="20113"/>
            </a:xfrm>
            <a:custGeom>
              <a:avLst/>
              <a:gdLst/>
              <a:ahLst/>
              <a:cxnLst/>
              <a:rect l="l" t="t" r="r" b="b"/>
              <a:pathLst>
                <a:path w="215" h="215" extrusionOk="0">
                  <a:moveTo>
                    <a:pt x="108" y="0"/>
                  </a:moveTo>
                  <a:cubicBezTo>
                    <a:pt x="1" y="0"/>
                    <a:pt x="1" y="107"/>
                    <a:pt x="1" y="107"/>
                  </a:cubicBezTo>
                  <a:cubicBezTo>
                    <a:pt x="1" y="214"/>
                    <a:pt x="1" y="214"/>
                    <a:pt x="108" y="214"/>
                  </a:cubicBezTo>
                  <a:cubicBezTo>
                    <a:pt x="108" y="214"/>
                    <a:pt x="215" y="214"/>
                    <a:pt x="215" y="107"/>
                  </a:cubicBezTo>
                  <a:lnTo>
                    <a:pt x="10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35"/>
            <p:cNvSpPr/>
            <p:nvPr/>
          </p:nvSpPr>
          <p:spPr>
            <a:xfrm>
              <a:off x="2278754" y="4057657"/>
              <a:ext cx="22639" cy="22639"/>
            </a:xfrm>
            <a:custGeom>
              <a:avLst/>
              <a:gdLst/>
              <a:ahLst/>
              <a:cxnLst/>
              <a:rect l="l" t="t" r="r" b="b"/>
              <a:pathLst>
                <a:path w="242" h="242" extrusionOk="0">
                  <a:moveTo>
                    <a:pt x="135" y="1"/>
                  </a:moveTo>
                  <a:lnTo>
                    <a:pt x="1" y="108"/>
                  </a:lnTo>
                  <a:lnTo>
                    <a:pt x="135" y="242"/>
                  </a:lnTo>
                  <a:lnTo>
                    <a:pt x="242"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35"/>
            <p:cNvSpPr/>
            <p:nvPr/>
          </p:nvSpPr>
          <p:spPr>
            <a:xfrm>
              <a:off x="2456593" y="4057657"/>
              <a:ext cx="10103" cy="22639"/>
            </a:xfrm>
            <a:custGeom>
              <a:avLst/>
              <a:gdLst/>
              <a:ahLst/>
              <a:cxnLst/>
              <a:rect l="l" t="t" r="r" b="b"/>
              <a:pathLst>
                <a:path w="108" h="242" extrusionOk="0">
                  <a:moveTo>
                    <a:pt x="107" y="1"/>
                  </a:moveTo>
                  <a:cubicBezTo>
                    <a:pt x="0" y="1"/>
                    <a:pt x="0" y="108"/>
                    <a:pt x="0" y="108"/>
                  </a:cubicBezTo>
                  <a:cubicBezTo>
                    <a:pt x="0" y="108"/>
                    <a:pt x="0" y="242"/>
                    <a:pt x="107" y="242"/>
                  </a:cubicBezTo>
                  <a:lnTo>
                    <a:pt x="107" y="108"/>
                  </a:ln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35"/>
            <p:cNvSpPr/>
            <p:nvPr/>
          </p:nvSpPr>
          <p:spPr>
            <a:xfrm>
              <a:off x="2624328" y="4057657"/>
              <a:ext cx="20113" cy="22639"/>
            </a:xfrm>
            <a:custGeom>
              <a:avLst/>
              <a:gdLst/>
              <a:ahLst/>
              <a:cxnLst/>
              <a:rect l="l" t="t" r="r" b="b"/>
              <a:pathLst>
                <a:path w="215" h="242" extrusionOk="0">
                  <a:moveTo>
                    <a:pt x="108" y="1"/>
                  </a:moveTo>
                  <a:lnTo>
                    <a:pt x="0" y="108"/>
                  </a:lnTo>
                  <a:lnTo>
                    <a:pt x="108" y="242"/>
                  </a:lnTo>
                  <a:cubicBezTo>
                    <a:pt x="215" y="242"/>
                    <a:pt x="215" y="108"/>
                    <a:pt x="215" y="108"/>
                  </a:cubicBezTo>
                  <a:cubicBezTo>
                    <a:pt x="215" y="108"/>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35"/>
            <p:cNvSpPr/>
            <p:nvPr/>
          </p:nvSpPr>
          <p:spPr>
            <a:xfrm>
              <a:off x="2802073" y="4057657"/>
              <a:ext cx="20113" cy="22639"/>
            </a:xfrm>
            <a:custGeom>
              <a:avLst/>
              <a:gdLst/>
              <a:ahLst/>
              <a:cxnLst/>
              <a:rect l="l" t="t" r="r" b="b"/>
              <a:pathLst>
                <a:path w="215" h="242" extrusionOk="0">
                  <a:moveTo>
                    <a:pt x="108" y="1"/>
                  </a:moveTo>
                  <a:cubicBezTo>
                    <a:pt x="1" y="1"/>
                    <a:pt x="1" y="108"/>
                    <a:pt x="1" y="108"/>
                  </a:cubicBezTo>
                  <a:cubicBezTo>
                    <a:pt x="1" y="108"/>
                    <a:pt x="1" y="242"/>
                    <a:pt x="108" y="242"/>
                  </a:cubicBezTo>
                  <a:lnTo>
                    <a:pt x="215" y="108"/>
                  </a:ln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35"/>
            <p:cNvSpPr/>
            <p:nvPr/>
          </p:nvSpPr>
          <p:spPr>
            <a:xfrm>
              <a:off x="2278754" y="4205372"/>
              <a:ext cx="22639" cy="20113"/>
            </a:xfrm>
            <a:custGeom>
              <a:avLst/>
              <a:gdLst/>
              <a:ahLst/>
              <a:cxnLst/>
              <a:rect l="l" t="t" r="r" b="b"/>
              <a:pathLst>
                <a:path w="242" h="215" extrusionOk="0">
                  <a:moveTo>
                    <a:pt x="135" y="1"/>
                  </a:moveTo>
                  <a:lnTo>
                    <a:pt x="1" y="108"/>
                  </a:lnTo>
                  <a:lnTo>
                    <a:pt x="135" y="215"/>
                  </a:lnTo>
                  <a:lnTo>
                    <a:pt x="242"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35"/>
            <p:cNvSpPr/>
            <p:nvPr/>
          </p:nvSpPr>
          <p:spPr>
            <a:xfrm>
              <a:off x="2456593" y="4205372"/>
              <a:ext cx="10103" cy="20113"/>
            </a:xfrm>
            <a:custGeom>
              <a:avLst/>
              <a:gdLst/>
              <a:ahLst/>
              <a:cxnLst/>
              <a:rect l="l" t="t" r="r" b="b"/>
              <a:pathLst>
                <a:path w="108" h="215" extrusionOk="0">
                  <a:moveTo>
                    <a:pt x="107" y="1"/>
                  </a:moveTo>
                  <a:cubicBezTo>
                    <a:pt x="0" y="1"/>
                    <a:pt x="0" y="108"/>
                    <a:pt x="0" y="108"/>
                  </a:cubicBezTo>
                  <a:lnTo>
                    <a:pt x="0" y="215"/>
                  </a:lnTo>
                  <a:cubicBezTo>
                    <a:pt x="107" y="215"/>
                    <a:pt x="107" y="108"/>
                    <a:pt x="107" y="108"/>
                  </a:cubicBez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35"/>
            <p:cNvSpPr/>
            <p:nvPr/>
          </p:nvSpPr>
          <p:spPr>
            <a:xfrm>
              <a:off x="2624328" y="4205372"/>
              <a:ext cx="20113" cy="20113"/>
            </a:xfrm>
            <a:custGeom>
              <a:avLst/>
              <a:gdLst/>
              <a:ahLst/>
              <a:cxnLst/>
              <a:rect l="l" t="t" r="r" b="b"/>
              <a:pathLst>
                <a:path w="215" h="215" extrusionOk="0">
                  <a:moveTo>
                    <a:pt x="108" y="1"/>
                  </a:moveTo>
                  <a:lnTo>
                    <a:pt x="0" y="108"/>
                  </a:lnTo>
                  <a:cubicBezTo>
                    <a:pt x="108" y="108"/>
                    <a:pt x="108" y="215"/>
                    <a:pt x="108" y="215"/>
                  </a:cubicBezTo>
                  <a:cubicBezTo>
                    <a:pt x="215" y="215"/>
                    <a:pt x="215" y="108"/>
                    <a:pt x="215" y="108"/>
                  </a:cubicBez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35"/>
            <p:cNvSpPr/>
            <p:nvPr/>
          </p:nvSpPr>
          <p:spPr>
            <a:xfrm>
              <a:off x="2802073" y="4205372"/>
              <a:ext cx="20113" cy="20113"/>
            </a:xfrm>
            <a:custGeom>
              <a:avLst/>
              <a:gdLst/>
              <a:ahLst/>
              <a:cxnLst/>
              <a:rect l="l" t="t" r="r" b="b"/>
              <a:pathLst>
                <a:path w="215" h="215" extrusionOk="0">
                  <a:moveTo>
                    <a:pt x="108" y="1"/>
                  </a:moveTo>
                  <a:cubicBezTo>
                    <a:pt x="1" y="1"/>
                    <a:pt x="1" y="108"/>
                    <a:pt x="1" y="108"/>
                  </a:cubicBezTo>
                  <a:cubicBezTo>
                    <a:pt x="1" y="108"/>
                    <a:pt x="1" y="215"/>
                    <a:pt x="108" y="215"/>
                  </a:cubicBezTo>
                  <a:lnTo>
                    <a:pt x="215" y="108"/>
                  </a:ln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35"/>
            <p:cNvSpPr/>
            <p:nvPr/>
          </p:nvSpPr>
          <p:spPr>
            <a:xfrm>
              <a:off x="2278754" y="4350656"/>
              <a:ext cx="22639" cy="20113"/>
            </a:xfrm>
            <a:custGeom>
              <a:avLst/>
              <a:gdLst/>
              <a:ahLst/>
              <a:cxnLst/>
              <a:rect l="l" t="t" r="r" b="b"/>
              <a:pathLst>
                <a:path w="242" h="215" extrusionOk="0">
                  <a:moveTo>
                    <a:pt x="135" y="0"/>
                  </a:moveTo>
                  <a:cubicBezTo>
                    <a:pt x="135" y="0"/>
                    <a:pt x="1" y="0"/>
                    <a:pt x="1" y="107"/>
                  </a:cubicBezTo>
                  <a:lnTo>
                    <a:pt x="135" y="214"/>
                  </a:lnTo>
                  <a:lnTo>
                    <a:pt x="242" y="107"/>
                  </a:lnTo>
                  <a:cubicBezTo>
                    <a:pt x="242" y="0"/>
                    <a:pt x="135" y="0"/>
                    <a:pt x="1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35"/>
            <p:cNvSpPr/>
            <p:nvPr/>
          </p:nvSpPr>
          <p:spPr>
            <a:xfrm>
              <a:off x="2456593" y="4350656"/>
              <a:ext cx="10103" cy="20113"/>
            </a:xfrm>
            <a:custGeom>
              <a:avLst/>
              <a:gdLst/>
              <a:ahLst/>
              <a:cxnLst/>
              <a:rect l="l" t="t" r="r" b="b"/>
              <a:pathLst>
                <a:path w="108" h="215" extrusionOk="0">
                  <a:moveTo>
                    <a:pt x="107" y="0"/>
                  </a:moveTo>
                  <a:cubicBezTo>
                    <a:pt x="0" y="0"/>
                    <a:pt x="0" y="0"/>
                    <a:pt x="0" y="107"/>
                  </a:cubicBezTo>
                  <a:lnTo>
                    <a:pt x="0" y="214"/>
                  </a:lnTo>
                  <a:cubicBezTo>
                    <a:pt x="107" y="214"/>
                    <a:pt x="107" y="107"/>
                    <a:pt x="107" y="107"/>
                  </a:cubicBezTo>
                  <a:lnTo>
                    <a:pt x="1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35"/>
            <p:cNvSpPr/>
            <p:nvPr/>
          </p:nvSpPr>
          <p:spPr>
            <a:xfrm>
              <a:off x="2624328" y="4350656"/>
              <a:ext cx="20113" cy="20113"/>
            </a:xfrm>
            <a:custGeom>
              <a:avLst/>
              <a:gdLst/>
              <a:ahLst/>
              <a:cxnLst/>
              <a:rect l="l" t="t" r="r" b="b"/>
              <a:pathLst>
                <a:path w="215" h="215" extrusionOk="0">
                  <a:moveTo>
                    <a:pt x="108" y="0"/>
                  </a:moveTo>
                  <a:cubicBezTo>
                    <a:pt x="108" y="0"/>
                    <a:pt x="0" y="0"/>
                    <a:pt x="0" y="107"/>
                  </a:cubicBezTo>
                  <a:cubicBezTo>
                    <a:pt x="108" y="107"/>
                    <a:pt x="108" y="107"/>
                    <a:pt x="108" y="214"/>
                  </a:cubicBezTo>
                  <a:cubicBezTo>
                    <a:pt x="215" y="214"/>
                    <a:pt x="215" y="107"/>
                    <a:pt x="215" y="107"/>
                  </a:cubicBezTo>
                  <a:cubicBezTo>
                    <a:pt x="215" y="0"/>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35"/>
            <p:cNvSpPr/>
            <p:nvPr/>
          </p:nvSpPr>
          <p:spPr>
            <a:xfrm>
              <a:off x="2802073" y="4350656"/>
              <a:ext cx="20113" cy="20113"/>
            </a:xfrm>
            <a:custGeom>
              <a:avLst/>
              <a:gdLst/>
              <a:ahLst/>
              <a:cxnLst/>
              <a:rect l="l" t="t" r="r" b="b"/>
              <a:pathLst>
                <a:path w="215" h="215" extrusionOk="0">
                  <a:moveTo>
                    <a:pt x="108" y="0"/>
                  </a:moveTo>
                  <a:cubicBezTo>
                    <a:pt x="1" y="0"/>
                    <a:pt x="1" y="0"/>
                    <a:pt x="1" y="107"/>
                  </a:cubicBezTo>
                  <a:cubicBezTo>
                    <a:pt x="1" y="107"/>
                    <a:pt x="1" y="214"/>
                    <a:pt x="108" y="214"/>
                  </a:cubicBezTo>
                  <a:lnTo>
                    <a:pt x="215" y="107"/>
                  </a:lnTo>
                  <a:cubicBezTo>
                    <a:pt x="215" y="0"/>
                    <a:pt x="108"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35"/>
            <p:cNvSpPr/>
            <p:nvPr/>
          </p:nvSpPr>
          <p:spPr>
            <a:xfrm>
              <a:off x="2278754" y="4495845"/>
              <a:ext cx="22639" cy="10103"/>
            </a:xfrm>
            <a:custGeom>
              <a:avLst/>
              <a:gdLst/>
              <a:ahLst/>
              <a:cxnLst/>
              <a:rect l="l" t="t" r="r" b="b"/>
              <a:pathLst>
                <a:path w="242" h="108" extrusionOk="0">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35"/>
            <p:cNvSpPr/>
            <p:nvPr/>
          </p:nvSpPr>
          <p:spPr>
            <a:xfrm>
              <a:off x="2456593" y="4495845"/>
              <a:ext cx="10103" cy="15342"/>
            </a:xfrm>
            <a:custGeom>
              <a:avLst/>
              <a:gdLst/>
              <a:ahLst/>
              <a:cxnLst/>
              <a:rect l="l" t="t" r="r" b="b"/>
              <a:pathLst>
                <a:path w="108" h="164" extrusionOk="0">
                  <a:moveTo>
                    <a:pt x="107" y="1"/>
                  </a:moveTo>
                  <a:cubicBezTo>
                    <a:pt x="0" y="1"/>
                    <a:pt x="0" y="1"/>
                    <a:pt x="0" y="108"/>
                  </a:cubicBezTo>
                  <a:cubicBezTo>
                    <a:pt x="32" y="148"/>
                    <a:pt x="55" y="164"/>
                    <a:pt x="70" y="164"/>
                  </a:cubicBezTo>
                  <a:cubicBezTo>
                    <a:pt x="107" y="164"/>
                    <a:pt x="107" y="76"/>
                    <a:pt x="1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35"/>
            <p:cNvSpPr/>
            <p:nvPr/>
          </p:nvSpPr>
          <p:spPr>
            <a:xfrm>
              <a:off x="2624328" y="4495845"/>
              <a:ext cx="20113" cy="15342"/>
            </a:xfrm>
            <a:custGeom>
              <a:avLst/>
              <a:gdLst/>
              <a:ahLst/>
              <a:cxnLst/>
              <a:rect l="l" t="t" r="r" b="b"/>
              <a:pathLst>
                <a:path w="215" h="164" extrusionOk="0">
                  <a:moveTo>
                    <a:pt x="108" y="1"/>
                  </a:moveTo>
                  <a:cubicBezTo>
                    <a:pt x="108" y="1"/>
                    <a:pt x="0" y="1"/>
                    <a:pt x="0" y="108"/>
                  </a:cubicBezTo>
                  <a:lnTo>
                    <a:pt x="108" y="108"/>
                  </a:lnTo>
                  <a:cubicBezTo>
                    <a:pt x="140" y="148"/>
                    <a:pt x="162" y="164"/>
                    <a:pt x="178" y="164"/>
                  </a:cubicBezTo>
                  <a:cubicBezTo>
                    <a:pt x="215" y="164"/>
                    <a:pt x="215" y="76"/>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35"/>
            <p:cNvSpPr/>
            <p:nvPr/>
          </p:nvSpPr>
          <p:spPr>
            <a:xfrm>
              <a:off x="2802073" y="4495845"/>
              <a:ext cx="20113" cy="10103"/>
            </a:xfrm>
            <a:custGeom>
              <a:avLst/>
              <a:gdLst/>
              <a:ahLst/>
              <a:cxnLst/>
              <a:rect l="l" t="t" r="r" b="b"/>
              <a:pathLst>
                <a:path w="215" h="108" extrusionOk="0">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35"/>
            <p:cNvSpPr/>
            <p:nvPr/>
          </p:nvSpPr>
          <p:spPr>
            <a:xfrm>
              <a:off x="2278754" y="4643561"/>
              <a:ext cx="22639" cy="10103"/>
            </a:xfrm>
            <a:custGeom>
              <a:avLst/>
              <a:gdLst/>
              <a:ahLst/>
              <a:cxnLst/>
              <a:rect l="l" t="t" r="r" b="b"/>
              <a:pathLst>
                <a:path w="242" h="108" extrusionOk="0">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35"/>
            <p:cNvSpPr/>
            <p:nvPr/>
          </p:nvSpPr>
          <p:spPr>
            <a:xfrm>
              <a:off x="2456593" y="4643561"/>
              <a:ext cx="10103" cy="10103"/>
            </a:xfrm>
            <a:custGeom>
              <a:avLst/>
              <a:gdLst/>
              <a:ahLst/>
              <a:cxnLst/>
              <a:rect l="l" t="t" r="r" b="b"/>
              <a:pathLst>
                <a:path w="108" h="108" extrusionOk="0">
                  <a:moveTo>
                    <a:pt x="107" y="1"/>
                  </a:moveTo>
                  <a:cubicBezTo>
                    <a:pt x="0" y="1"/>
                    <a:pt x="0" y="1"/>
                    <a:pt x="0" y="108"/>
                  </a:cubicBezTo>
                  <a:lnTo>
                    <a:pt x="107" y="108"/>
                  </a:ln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35"/>
            <p:cNvSpPr/>
            <p:nvPr/>
          </p:nvSpPr>
          <p:spPr>
            <a:xfrm>
              <a:off x="2624328" y="4643561"/>
              <a:ext cx="20113" cy="10103"/>
            </a:xfrm>
            <a:custGeom>
              <a:avLst/>
              <a:gdLst/>
              <a:ahLst/>
              <a:cxnLst/>
              <a:rect l="l" t="t" r="r" b="b"/>
              <a:pathLst>
                <a:path w="215" h="108" extrusionOk="0">
                  <a:moveTo>
                    <a:pt x="108" y="1"/>
                  </a:moveTo>
                  <a:cubicBezTo>
                    <a:pt x="108" y="1"/>
                    <a:pt x="0" y="1"/>
                    <a:pt x="0" y="108"/>
                  </a:cubicBezTo>
                  <a:lnTo>
                    <a:pt x="215" y="108"/>
                  </a:ln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35"/>
            <p:cNvSpPr/>
            <p:nvPr/>
          </p:nvSpPr>
          <p:spPr>
            <a:xfrm>
              <a:off x="2802073" y="4643561"/>
              <a:ext cx="20113" cy="10103"/>
            </a:xfrm>
            <a:custGeom>
              <a:avLst/>
              <a:gdLst/>
              <a:ahLst/>
              <a:cxnLst/>
              <a:rect l="l" t="t" r="r" b="b"/>
              <a:pathLst>
                <a:path w="215" h="108" extrusionOk="0">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4" name="Google Shape;204;p35"/>
          <p:cNvGrpSpPr/>
          <p:nvPr/>
        </p:nvGrpSpPr>
        <p:grpSpPr>
          <a:xfrm>
            <a:off x="548547" y="2097130"/>
            <a:ext cx="541000" cy="741197"/>
            <a:chOff x="548547" y="2097130"/>
            <a:chExt cx="541000" cy="741197"/>
          </a:xfrm>
        </p:grpSpPr>
        <p:sp>
          <p:nvSpPr>
            <p:cNvPr id="205" name="Google Shape;205;p35"/>
            <p:cNvSpPr/>
            <p:nvPr/>
          </p:nvSpPr>
          <p:spPr>
            <a:xfrm>
              <a:off x="548547" y="2097130"/>
              <a:ext cx="20113" cy="14500"/>
            </a:xfrm>
            <a:custGeom>
              <a:avLst/>
              <a:gdLst/>
              <a:ahLst/>
              <a:cxnLst/>
              <a:rect l="l" t="t" r="r" b="b"/>
              <a:pathLst>
                <a:path w="215" h="155" extrusionOk="0">
                  <a:moveTo>
                    <a:pt x="108" y="0"/>
                  </a:moveTo>
                  <a:cubicBezTo>
                    <a:pt x="108" y="0"/>
                    <a:pt x="1" y="0"/>
                    <a:pt x="1" y="107"/>
                  </a:cubicBezTo>
                  <a:lnTo>
                    <a:pt x="108" y="107"/>
                  </a:lnTo>
                  <a:cubicBezTo>
                    <a:pt x="143" y="143"/>
                    <a:pt x="167" y="155"/>
                    <a:pt x="183" y="155"/>
                  </a:cubicBezTo>
                  <a:cubicBezTo>
                    <a:pt x="215" y="155"/>
                    <a:pt x="215" y="107"/>
                    <a:pt x="215" y="107"/>
                  </a:cubicBezTo>
                  <a:cubicBezTo>
                    <a:pt x="215" y="0"/>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35"/>
            <p:cNvSpPr/>
            <p:nvPr/>
          </p:nvSpPr>
          <p:spPr>
            <a:xfrm>
              <a:off x="726386" y="2097130"/>
              <a:ext cx="20113" cy="14500"/>
            </a:xfrm>
            <a:custGeom>
              <a:avLst/>
              <a:gdLst/>
              <a:ahLst/>
              <a:cxnLst/>
              <a:rect l="l" t="t" r="r" b="b"/>
              <a:pathLst>
                <a:path w="215" h="155" extrusionOk="0">
                  <a:moveTo>
                    <a:pt x="107" y="0"/>
                  </a:moveTo>
                  <a:cubicBezTo>
                    <a:pt x="0" y="0"/>
                    <a:pt x="0" y="0"/>
                    <a:pt x="0" y="107"/>
                  </a:cubicBezTo>
                  <a:lnTo>
                    <a:pt x="107" y="107"/>
                  </a:lnTo>
                  <a:cubicBezTo>
                    <a:pt x="107" y="143"/>
                    <a:pt x="119" y="155"/>
                    <a:pt x="135" y="155"/>
                  </a:cubicBezTo>
                  <a:cubicBezTo>
                    <a:pt x="167" y="155"/>
                    <a:pt x="214" y="107"/>
                    <a:pt x="214" y="107"/>
                  </a:cubicBezTo>
                  <a:cubicBezTo>
                    <a:pt x="214" y="0"/>
                    <a:pt x="107" y="0"/>
                    <a:pt x="1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35"/>
            <p:cNvSpPr/>
            <p:nvPr/>
          </p:nvSpPr>
          <p:spPr>
            <a:xfrm>
              <a:off x="901605" y="2097130"/>
              <a:ext cx="12629" cy="20113"/>
            </a:xfrm>
            <a:custGeom>
              <a:avLst/>
              <a:gdLst/>
              <a:ahLst/>
              <a:cxnLst/>
              <a:rect l="l" t="t" r="r" b="b"/>
              <a:pathLst>
                <a:path w="135" h="215" extrusionOk="0">
                  <a:moveTo>
                    <a:pt x="135" y="0"/>
                  </a:moveTo>
                  <a:cubicBezTo>
                    <a:pt x="1" y="0"/>
                    <a:pt x="1" y="0"/>
                    <a:pt x="1" y="107"/>
                  </a:cubicBezTo>
                  <a:cubicBezTo>
                    <a:pt x="1" y="107"/>
                    <a:pt x="1" y="214"/>
                    <a:pt x="135" y="214"/>
                  </a:cubicBezTo>
                  <a:lnTo>
                    <a:pt x="135" y="107"/>
                  </a:lnTo>
                  <a:lnTo>
                    <a:pt x="1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35"/>
            <p:cNvSpPr/>
            <p:nvPr/>
          </p:nvSpPr>
          <p:spPr>
            <a:xfrm>
              <a:off x="1069340" y="2097130"/>
              <a:ext cx="20207" cy="14500"/>
            </a:xfrm>
            <a:custGeom>
              <a:avLst/>
              <a:gdLst/>
              <a:ahLst/>
              <a:cxnLst/>
              <a:rect l="l" t="t" r="r" b="b"/>
              <a:pathLst>
                <a:path w="216" h="155" extrusionOk="0">
                  <a:moveTo>
                    <a:pt x="108" y="0"/>
                  </a:moveTo>
                  <a:cubicBezTo>
                    <a:pt x="108" y="0"/>
                    <a:pt x="1" y="0"/>
                    <a:pt x="1" y="107"/>
                  </a:cubicBezTo>
                  <a:lnTo>
                    <a:pt x="108" y="107"/>
                  </a:lnTo>
                  <a:cubicBezTo>
                    <a:pt x="144" y="143"/>
                    <a:pt x="168" y="155"/>
                    <a:pt x="183" y="155"/>
                  </a:cubicBezTo>
                  <a:cubicBezTo>
                    <a:pt x="215" y="155"/>
                    <a:pt x="215" y="107"/>
                    <a:pt x="215" y="107"/>
                  </a:cubicBezTo>
                  <a:cubicBezTo>
                    <a:pt x="215" y="0"/>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35"/>
            <p:cNvSpPr/>
            <p:nvPr/>
          </p:nvSpPr>
          <p:spPr>
            <a:xfrm>
              <a:off x="548547" y="2242319"/>
              <a:ext cx="20113" cy="15342"/>
            </a:xfrm>
            <a:custGeom>
              <a:avLst/>
              <a:gdLst/>
              <a:ahLst/>
              <a:cxnLst/>
              <a:rect l="l" t="t" r="r" b="b"/>
              <a:pathLst>
                <a:path w="215" h="164" extrusionOk="0">
                  <a:moveTo>
                    <a:pt x="108" y="1"/>
                  </a:moveTo>
                  <a:cubicBezTo>
                    <a:pt x="108" y="1"/>
                    <a:pt x="1" y="1"/>
                    <a:pt x="1" y="108"/>
                  </a:cubicBezTo>
                  <a:lnTo>
                    <a:pt x="108" y="108"/>
                  </a:lnTo>
                  <a:cubicBezTo>
                    <a:pt x="140" y="148"/>
                    <a:pt x="162" y="164"/>
                    <a:pt x="178" y="164"/>
                  </a:cubicBezTo>
                  <a:cubicBezTo>
                    <a:pt x="215" y="164"/>
                    <a:pt x="215" y="76"/>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35"/>
            <p:cNvSpPr/>
            <p:nvPr/>
          </p:nvSpPr>
          <p:spPr>
            <a:xfrm>
              <a:off x="726386" y="2242319"/>
              <a:ext cx="20113" cy="15342"/>
            </a:xfrm>
            <a:custGeom>
              <a:avLst/>
              <a:gdLst/>
              <a:ahLst/>
              <a:cxnLst/>
              <a:rect l="l" t="t" r="r" b="b"/>
              <a:pathLst>
                <a:path w="215" h="164" extrusionOk="0">
                  <a:moveTo>
                    <a:pt x="107" y="1"/>
                  </a:moveTo>
                  <a:cubicBezTo>
                    <a:pt x="0" y="1"/>
                    <a:pt x="0" y="1"/>
                    <a:pt x="0" y="108"/>
                  </a:cubicBezTo>
                  <a:lnTo>
                    <a:pt x="107" y="108"/>
                  </a:lnTo>
                  <a:cubicBezTo>
                    <a:pt x="107" y="148"/>
                    <a:pt x="117" y="164"/>
                    <a:pt x="130" y="164"/>
                  </a:cubicBezTo>
                  <a:cubicBezTo>
                    <a:pt x="162" y="164"/>
                    <a:pt x="214" y="76"/>
                    <a:pt x="2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35"/>
            <p:cNvSpPr/>
            <p:nvPr/>
          </p:nvSpPr>
          <p:spPr>
            <a:xfrm>
              <a:off x="901605" y="2242319"/>
              <a:ext cx="12629" cy="10103"/>
            </a:xfrm>
            <a:custGeom>
              <a:avLst/>
              <a:gdLst/>
              <a:ahLst/>
              <a:cxnLst/>
              <a:rect l="l" t="t" r="r" b="b"/>
              <a:pathLst>
                <a:path w="135" h="108" extrusionOk="0">
                  <a:moveTo>
                    <a:pt x="135" y="1"/>
                  </a:moveTo>
                  <a:cubicBezTo>
                    <a:pt x="1" y="1"/>
                    <a:pt x="1" y="1"/>
                    <a:pt x="1" y="108"/>
                  </a:cubicBezTo>
                  <a:lnTo>
                    <a:pt x="135"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35"/>
            <p:cNvSpPr/>
            <p:nvPr/>
          </p:nvSpPr>
          <p:spPr>
            <a:xfrm>
              <a:off x="1069340" y="2242319"/>
              <a:ext cx="20207" cy="15342"/>
            </a:xfrm>
            <a:custGeom>
              <a:avLst/>
              <a:gdLst/>
              <a:ahLst/>
              <a:cxnLst/>
              <a:rect l="l" t="t" r="r" b="b"/>
              <a:pathLst>
                <a:path w="216" h="164" extrusionOk="0">
                  <a:moveTo>
                    <a:pt x="108" y="1"/>
                  </a:moveTo>
                  <a:cubicBezTo>
                    <a:pt x="108" y="1"/>
                    <a:pt x="1" y="1"/>
                    <a:pt x="1" y="108"/>
                  </a:cubicBezTo>
                  <a:lnTo>
                    <a:pt x="108" y="108"/>
                  </a:lnTo>
                  <a:cubicBezTo>
                    <a:pt x="140" y="148"/>
                    <a:pt x="163" y="164"/>
                    <a:pt x="178" y="164"/>
                  </a:cubicBezTo>
                  <a:cubicBezTo>
                    <a:pt x="215" y="164"/>
                    <a:pt x="215" y="76"/>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35"/>
            <p:cNvSpPr/>
            <p:nvPr/>
          </p:nvSpPr>
          <p:spPr>
            <a:xfrm>
              <a:off x="548547" y="2390035"/>
              <a:ext cx="20113" cy="10103"/>
            </a:xfrm>
            <a:custGeom>
              <a:avLst/>
              <a:gdLst/>
              <a:ahLst/>
              <a:cxnLst/>
              <a:rect l="l" t="t" r="r" b="b"/>
              <a:pathLst>
                <a:path w="215" h="108" extrusionOk="0">
                  <a:moveTo>
                    <a:pt x="108" y="1"/>
                  </a:moveTo>
                  <a:cubicBezTo>
                    <a:pt x="108" y="1"/>
                    <a:pt x="1" y="1"/>
                    <a:pt x="1" y="108"/>
                  </a:cubicBezTo>
                  <a:lnTo>
                    <a:pt x="215" y="108"/>
                  </a:ln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35"/>
            <p:cNvSpPr/>
            <p:nvPr/>
          </p:nvSpPr>
          <p:spPr>
            <a:xfrm>
              <a:off x="726386" y="2390035"/>
              <a:ext cx="20113" cy="10103"/>
            </a:xfrm>
            <a:custGeom>
              <a:avLst/>
              <a:gdLst/>
              <a:ahLst/>
              <a:cxnLst/>
              <a:rect l="l" t="t" r="r" b="b"/>
              <a:pathLst>
                <a:path w="215" h="108" extrusionOk="0">
                  <a:moveTo>
                    <a:pt x="107" y="1"/>
                  </a:moveTo>
                  <a:cubicBezTo>
                    <a:pt x="0" y="1"/>
                    <a:pt x="0" y="1"/>
                    <a:pt x="0" y="108"/>
                  </a:cubicBezTo>
                  <a:lnTo>
                    <a:pt x="214" y="108"/>
                  </a:lnTo>
                  <a:cubicBezTo>
                    <a:pt x="214" y="1"/>
                    <a:pt x="107" y="1"/>
                    <a:pt x="1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35"/>
            <p:cNvSpPr/>
            <p:nvPr/>
          </p:nvSpPr>
          <p:spPr>
            <a:xfrm>
              <a:off x="901605" y="2390035"/>
              <a:ext cx="12629" cy="10103"/>
            </a:xfrm>
            <a:custGeom>
              <a:avLst/>
              <a:gdLst/>
              <a:ahLst/>
              <a:cxnLst/>
              <a:rect l="l" t="t" r="r" b="b"/>
              <a:pathLst>
                <a:path w="135" h="108" extrusionOk="0">
                  <a:moveTo>
                    <a:pt x="135" y="1"/>
                  </a:moveTo>
                  <a:cubicBezTo>
                    <a:pt x="1" y="1"/>
                    <a:pt x="1" y="1"/>
                    <a:pt x="1" y="108"/>
                  </a:cubicBezTo>
                  <a:lnTo>
                    <a:pt x="135"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35"/>
            <p:cNvSpPr/>
            <p:nvPr/>
          </p:nvSpPr>
          <p:spPr>
            <a:xfrm>
              <a:off x="1069340" y="2390035"/>
              <a:ext cx="20207" cy="10103"/>
            </a:xfrm>
            <a:custGeom>
              <a:avLst/>
              <a:gdLst/>
              <a:ahLst/>
              <a:cxnLst/>
              <a:rect l="l" t="t" r="r" b="b"/>
              <a:pathLst>
                <a:path w="216" h="108" extrusionOk="0">
                  <a:moveTo>
                    <a:pt x="108" y="1"/>
                  </a:moveTo>
                  <a:cubicBezTo>
                    <a:pt x="108" y="1"/>
                    <a:pt x="1" y="1"/>
                    <a:pt x="1" y="108"/>
                  </a:cubicBezTo>
                  <a:lnTo>
                    <a:pt x="215" y="108"/>
                  </a:ln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35"/>
            <p:cNvSpPr/>
            <p:nvPr/>
          </p:nvSpPr>
          <p:spPr>
            <a:xfrm>
              <a:off x="548547" y="2535318"/>
              <a:ext cx="20113" cy="10103"/>
            </a:xfrm>
            <a:custGeom>
              <a:avLst/>
              <a:gdLst/>
              <a:ahLst/>
              <a:cxnLst/>
              <a:rect l="l" t="t" r="r" b="b"/>
              <a:pathLst>
                <a:path w="215" h="108" extrusionOk="0">
                  <a:moveTo>
                    <a:pt x="1" y="0"/>
                  </a:moveTo>
                  <a:cubicBezTo>
                    <a:pt x="1" y="107"/>
                    <a:pt x="108" y="107"/>
                    <a:pt x="108" y="107"/>
                  </a:cubicBezTo>
                  <a:cubicBezTo>
                    <a:pt x="215" y="107"/>
                    <a:pt x="215" y="107"/>
                    <a:pt x="2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35"/>
            <p:cNvSpPr/>
            <p:nvPr/>
          </p:nvSpPr>
          <p:spPr>
            <a:xfrm>
              <a:off x="726386" y="2535318"/>
              <a:ext cx="20113" cy="10103"/>
            </a:xfrm>
            <a:custGeom>
              <a:avLst/>
              <a:gdLst/>
              <a:ahLst/>
              <a:cxnLst/>
              <a:rect l="l" t="t" r="r" b="b"/>
              <a:pathLst>
                <a:path w="215" h="108" extrusionOk="0">
                  <a:moveTo>
                    <a:pt x="0" y="0"/>
                  </a:moveTo>
                  <a:cubicBezTo>
                    <a:pt x="0" y="107"/>
                    <a:pt x="0" y="107"/>
                    <a:pt x="107" y="107"/>
                  </a:cubicBezTo>
                  <a:cubicBezTo>
                    <a:pt x="107" y="107"/>
                    <a:pt x="214" y="107"/>
                    <a:pt x="2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35"/>
            <p:cNvSpPr/>
            <p:nvPr/>
          </p:nvSpPr>
          <p:spPr>
            <a:xfrm>
              <a:off x="901605" y="2535318"/>
              <a:ext cx="12629" cy="10103"/>
            </a:xfrm>
            <a:custGeom>
              <a:avLst/>
              <a:gdLst/>
              <a:ahLst/>
              <a:cxnLst/>
              <a:rect l="l" t="t" r="r" b="b"/>
              <a:pathLst>
                <a:path w="135" h="108" extrusionOk="0">
                  <a:moveTo>
                    <a:pt x="1" y="0"/>
                  </a:moveTo>
                  <a:cubicBezTo>
                    <a:pt x="1" y="107"/>
                    <a:pt x="1" y="107"/>
                    <a:pt x="135" y="107"/>
                  </a:cubicBezTo>
                  <a:lnTo>
                    <a:pt x="1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35"/>
            <p:cNvSpPr/>
            <p:nvPr/>
          </p:nvSpPr>
          <p:spPr>
            <a:xfrm>
              <a:off x="1069340" y="2535318"/>
              <a:ext cx="20207" cy="10103"/>
            </a:xfrm>
            <a:custGeom>
              <a:avLst/>
              <a:gdLst/>
              <a:ahLst/>
              <a:cxnLst/>
              <a:rect l="l" t="t" r="r" b="b"/>
              <a:pathLst>
                <a:path w="216" h="108" extrusionOk="0">
                  <a:moveTo>
                    <a:pt x="1" y="0"/>
                  </a:moveTo>
                  <a:cubicBezTo>
                    <a:pt x="1" y="107"/>
                    <a:pt x="108" y="107"/>
                    <a:pt x="108" y="107"/>
                  </a:cubicBezTo>
                  <a:cubicBezTo>
                    <a:pt x="215" y="107"/>
                    <a:pt x="215" y="107"/>
                    <a:pt x="2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35"/>
            <p:cNvSpPr/>
            <p:nvPr/>
          </p:nvSpPr>
          <p:spPr>
            <a:xfrm>
              <a:off x="548547" y="2676391"/>
              <a:ext cx="20113" cy="14220"/>
            </a:xfrm>
            <a:custGeom>
              <a:avLst/>
              <a:gdLst/>
              <a:ahLst/>
              <a:cxnLst/>
              <a:rect l="l" t="t" r="r" b="b"/>
              <a:pathLst>
                <a:path w="215" h="152" extrusionOk="0">
                  <a:moveTo>
                    <a:pt x="86" y="0"/>
                  </a:moveTo>
                  <a:cubicBezTo>
                    <a:pt x="54" y="0"/>
                    <a:pt x="1" y="76"/>
                    <a:pt x="1" y="152"/>
                  </a:cubicBezTo>
                  <a:lnTo>
                    <a:pt x="108" y="152"/>
                  </a:lnTo>
                  <a:cubicBezTo>
                    <a:pt x="215" y="152"/>
                    <a:pt x="215" y="152"/>
                    <a:pt x="215" y="45"/>
                  </a:cubicBezTo>
                  <a:lnTo>
                    <a:pt x="108" y="45"/>
                  </a:lnTo>
                  <a:cubicBezTo>
                    <a:pt x="108" y="13"/>
                    <a:pt x="99" y="0"/>
                    <a:pt x="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35"/>
            <p:cNvSpPr/>
            <p:nvPr/>
          </p:nvSpPr>
          <p:spPr>
            <a:xfrm>
              <a:off x="726386" y="2676391"/>
              <a:ext cx="20113" cy="14220"/>
            </a:xfrm>
            <a:custGeom>
              <a:avLst/>
              <a:gdLst/>
              <a:ahLst/>
              <a:cxnLst/>
              <a:rect l="l" t="t" r="r" b="b"/>
              <a:pathLst>
                <a:path w="215" h="152" extrusionOk="0">
                  <a:moveTo>
                    <a:pt x="38" y="0"/>
                  </a:moveTo>
                  <a:cubicBezTo>
                    <a:pt x="0" y="0"/>
                    <a:pt x="0" y="76"/>
                    <a:pt x="0" y="152"/>
                  </a:cubicBezTo>
                  <a:lnTo>
                    <a:pt x="107" y="152"/>
                  </a:lnTo>
                  <a:cubicBezTo>
                    <a:pt x="107" y="152"/>
                    <a:pt x="214" y="152"/>
                    <a:pt x="214" y="45"/>
                  </a:cubicBezTo>
                  <a:lnTo>
                    <a:pt x="107" y="45"/>
                  </a:lnTo>
                  <a:cubicBezTo>
                    <a:pt x="76" y="13"/>
                    <a:pt x="54" y="0"/>
                    <a:pt x="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35"/>
            <p:cNvSpPr/>
            <p:nvPr/>
          </p:nvSpPr>
          <p:spPr>
            <a:xfrm>
              <a:off x="901605" y="2680507"/>
              <a:ext cx="12629" cy="10103"/>
            </a:xfrm>
            <a:custGeom>
              <a:avLst/>
              <a:gdLst/>
              <a:ahLst/>
              <a:cxnLst/>
              <a:rect l="l" t="t" r="r" b="b"/>
              <a:pathLst>
                <a:path w="135" h="108" extrusionOk="0">
                  <a:moveTo>
                    <a:pt x="1" y="1"/>
                  </a:moveTo>
                  <a:cubicBezTo>
                    <a:pt x="1" y="108"/>
                    <a:pt x="1" y="108"/>
                    <a:pt x="135" y="108"/>
                  </a:cubicBez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35"/>
            <p:cNvSpPr/>
            <p:nvPr/>
          </p:nvSpPr>
          <p:spPr>
            <a:xfrm>
              <a:off x="1069340" y="2676391"/>
              <a:ext cx="20207" cy="14220"/>
            </a:xfrm>
            <a:custGeom>
              <a:avLst/>
              <a:gdLst/>
              <a:ahLst/>
              <a:cxnLst/>
              <a:rect l="l" t="t" r="r" b="b"/>
              <a:pathLst>
                <a:path w="216" h="152" extrusionOk="0">
                  <a:moveTo>
                    <a:pt x="86" y="0"/>
                  </a:moveTo>
                  <a:cubicBezTo>
                    <a:pt x="55" y="0"/>
                    <a:pt x="1" y="76"/>
                    <a:pt x="1" y="152"/>
                  </a:cubicBezTo>
                  <a:lnTo>
                    <a:pt x="108" y="152"/>
                  </a:lnTo>
                  <a:cubicBezTo>
                    <a:pt x="215" y="152"/>
                    <a:pt x="215" y="152"/>
                    <a:pt x="215" y="45"/>
                  </a:cubicBezTo>
                  <a:lnTo>
                    <a:pt x="108" y="45"/>
                  </a:lnTo>
                  <a:cubicBezTo>
                    <a:pt x="108" y="13"/>
                    <a:pt x="99" y="0"/>
                    <a:pt x="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35"/>
            <p:cNvSpPr/>
            <p:nvPr/>
          </p:nvSpPr>
          <p:spPr>
            <a:xfrm>
              <a:off x="548547" y="2815687"/>
              <a:ext cx="20113" cy="22639"/>
            </a:xfrm>
            <a:custGeom>
              <a:avLst/>
              <a:gdLst/>
              <a:ahLst/>
              <a:cxnLst/>
              <a:rect l="l" t="t" r="r" b="b"/>
              <a:pathLst>
                <a:path w="215" h="242" extrusionOk="0">
                  <a:moveTo>
                    <a:pt x="108" y="1"/>
                  </a:moveTo>
                  <a:lnTo>
                    <a:pt x="1" y="135"/>
                  </a:lnTo>
                  <a:lnTo>
                    <a:pt x="108" y="242"/>
                  </a:lnTo>
                  <a:cubicBezTo>
                    <a:pt x="215" y="242"/>
                    <a:pt x="215" y="242"/>
                    <a:pt x="215" y="135"/>
                  </a:cubicBez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35"/>
            <p:cNvSpPr/>
            <p:nvPr/>
          </p:nvSpPr>
          <p:spPr>
            <a:xfrm>
              <a:off x="726386" y="2815687"/>
              <a:ext cx="20113" cy="22639"/>
            </a:xfrm>
            <a:custGeom>
              <a:avLst/>
              <a:gdLst/>
              <a:ahLst/>
              <a:cxnLst/>
              <a:rect l="l" t="t" r="r" b="b"/>
              <a:pathLst>
                <a:path w="215" h="242" extrusionOk="0">
                  <a:moveTo>
                    <a:pt x="107" y="1"/>
                  </a:moveTo>
                  <a:cubicBezTo>
                    <a:pt x="0" y="1"/>
                    <a:pt x="0" y="135"/>
                    <a:pt x="0" y="135"/>
                  </a:cubicBezTo>
                  <a:cubicBezTo>
                    <a:pt x="0" y="242"/>
                    <a:pt x="0" y="242"/>
                    <a:pt x="107" y="242"/>
                  </a:cubicBezTo>
                  <a:cubicBezTo>
                    <a:pt x="107" y="242"/>
                    <a:pt x="214" y="242"/>
                    <a:pt x="214" y="135"/>
                  </a:cubicBezTo>
                  <a:cubicBezTo>
                    <a:pt x="214" y="135"/>
                    <a:pt x="107" y="135"/>
                    <a:pt x="1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35"/>
            <p:cNvSpPr/>
            <p:nvPr/>
          </p:nvSpPr>
          <p:spPr>
            <a:xfrm>
              <a:off x="901605" y="2815687"/>
              <a:ext cx="12629" cy="22639"/>
            </a:xfrm>
            <a:custGeom>
              <a:avLst/>
              <a:gdLst/>
              <a:ahLst/>
              <a:cxnLst/>
              <a:rect l="l" t="t" r="r" b="b"/>
              <a:pathLst>
                <a:path w="135" h="242" extrusionOk="0">
                  <a:moveTo>
                    <a:pt x="135" y="1"/>
                  </a:moveTo>
                  <a:cubicBezTo>
                    <a:pt x="1" y="1"/>
                    <a:pt x="1" y="135"/>
                    <a:pt x="1" y="135"/>
                  </a:cubicBezTo>
                  <a:cubicBezTo>
                    <a:pt x="1" y="242"/>
                    <a:pt x="1" y="242"/>
                    <a:pt x="135" y="242"/>
                  </a:cubicBezTo>
                  <a:lnTo>
                    <a:pt x="135" y="135"/>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35"/>
            <p:cNvSpPr/>
            <p:nvPr/>
          </p:nvSpPr>
          <p:spPr>
            <a:xfrm>
              <a:off x="1069340" y="2815687"/>
              <a:ext cx="20207" cy="22639"/>
            </a:xfrm>
            <a:custGeom>
              <a:avLst/>
              <a:gdLst/>
              <a:ahLst/>
              <a:cxnLst/>
              <a:rect l="l" t="t" r="r" b="b"/>
              <a:pathLst>
                <a:path w="216" h="242" extrusionOk="0">
                  <a:moveTo>
                    <a:pt x="108" y="1"/>
                  </a:moveTo>
                  <a:lnTo>
                    <a:pt x="1" y="135"/>
                  </a:lnTo>
                  <a:cubicBezTo>
                    <a:pt x="1" y="242"/>
                    <a:pt x="108" y="242"/>
                    <a:pt x="108" y="242"/>
                  </a:cubicBezTo>
                  <a:cubicBezTo>
                    <a:pt x="215" y="242"/>
                    <a:pt x="215" y="242"/>
                    <a:pt x="215" y="135"/>
                  </a:cubicBez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9" name="Google Shape;229;p35"/>
          <p:cNvGrpSpPr/>
          <p:nvPr/>
        </p:nvGrpSpPr>
        <p:grpSpPr>
          <a:xfrm>
            <a:off x="3195818" y="841369"/>
            <a:ext cx="5171654" cy="2620431"/>
            <a:chOff x="2729182" y="1660105"/>
            <a:chExt cx="1331768" cy="674795"/>
          </a:xfrm>
        </p:grpSpPr>
        <p:sp>
          <p:nvSpPr>
            <p:cNvPr id="230" name="Google Shape;230;p35"/>
            <p:cNvSpPr/>
            <p:nvPr/>
          </p:nvSpPr>
          <p:spPr>
            <a:xfrm>
              <a:off x="4038175" y="1788200"/>
              <a:ext cx="22775" cy="22775"/>
            </a:xfrm>
            <a:custGeom>
              <a:avLst/>
              <a:gdLst/>
              <a:ahLst/>
              <a:cxnLst/>
              <a:rect l="l" t="t" r="r" b="b"/>
              <a:pathLst>
                <a:path w="911" h="911" fill="none" extrusionOk="0">
                  <a:moveTo>
                    <a:pt x="910" y="455"/>
                  </a:moveTo>
                  <a:cubicBezTo>
                    <a:pt x="910" y="669"/>
                    <a:pt x="669" y="910"/>
                    <a:pt x="455" y="910"/>
                  </a:cubicBezTo>
                  <a:cubicBezTo>
                    <a:pt x="241" y="910"/>
                    <a:pt x="0" y="669"/>
                    <a:pt x="0" y="455"/>
                  </a:cubicBezTo>
                  <a:cubicBezTo>
                    <a:pt x="0" y="241"/>
                    <a:pt x="241" y="0"/>
                    <a:pt x="455" y="0"/>
                  </a:cubicBezTo>
                  <a:cubicBezTo>
                    <a:pt x="669" y="0"/>
                    <a:pt x="910" y="241"/>
                    <a:pt x="910" y="455"/>
                  </a:cubicBezTo>
                  <a:close/>
                </a:path>
              </a:pathLst>
            </a:custGeom>
            <a:noFill/>
            <a:ln w="11375" cap="flat" cmpd="sng">
              <a:solidFill>
                <a:schemeClr val="lt1"/>
              </a:solidFill>
              <a:prstDash val="solid"/>
              <a:miter lim="267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35"/>
            <p:cNvSpPr/>
            <p:nvPr/>
          </p:nvSpPr>
          <p:spPr>
            <a:xfrm>
              <a:off x="3884925" y="2312800"/>
              <a:ext cx="22125" cy="22100"/>
            </a:xfrm>
            <a:custGeom>
              <a:avLst/>
              <a:gdLst/>
              <a:ahLst/>
              <a:cxnLst/>
              <a:rect l="l" t="t" r="r" b="b"/>
              <a:pathLst>
                <a:path w="885" h="884" fill="none" extrusionOk="0">
                  <a:moveTo>
                    <a:pt x="884" y="429"/>
                  </a:moveTo>
                  <a:cubicBezTo>
                    <a:pt x="884" y="777"/>
                    <a:pt x="777" y="884"/>
                    <a:pt x="456" y="884"/>
                  </a:cubicBezTo>
                  <a:cubicBezTo>
                    <a:pt x="215" y="884"/>
                    <a:pt x="1" y="777"/>
                    <a:pt x="1" y="429"/>
                  </a:cubicBezTo>
                  <a:cubicBezTo>
                    <a:pt x="1" y="214"/>
                    <a:pt x="215" y="0"/>
                    <a:pt x="456" y="0"/>
                  </a:cubicBezTo>
                  <a:cubicBezTo>
                    <a:pt x="777" y="0"/>
                    <a:pt x="884" y="214"/>
                    <a:pt x="884" y="429"/>
                  </a:cubicBezTo>
                  <a:close/>
                </a:path>
              </a:pathLst>
            </a:custGeom>
            <a:noFill/>
            <a:ln w="11375" cap="flat" cmpd="sng">
              <a:solidFill>
                <a:schemeClr val="lt1"/>
              </a:solidFill>
              <a:prstDash val="solid"/>
              <a:miter lim="267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35"/>
            <p:cNvSpPr/>
            <p:nvPr/>
          </p:nvSpPr>
          <p:spPr>
            <a:xfrm>
              <a:off x="2729182" y="1660105"/>
              <a:ext cx="52875" cy="50200"/>
            </a:xfrm>
            <a:custGeom>
              <a:avLst/>
              <a:gdLst/>
              <a:ahLst/>
              <a:cxnLst/>
              <a:rect l="l" t="t" r="r" b="b"/>
              <a:pathLst>
                <a:path w="2115" h="2008" fill="none" extrusionOk="0">
                  <a:moveTo>
                    <a:pt x="1874" y="776"/>
                  </a:moveTo>
                  <a:cubicBezTo>
                    <a:pt x="2115" y="1445"/>
                    <a:pt x="1446" y="2007"/>
                    <a:pt x="776" y="1900"/>
                  </a:cubicBezTo>
                  <a:cubicBezTo>
                    <a:pt x="428" y="1793"/>
                    <a:pt x="214" y="1552"/>
                    <a:pt x="107" y="1231"/>
                  </a:cubicBezTo>
                  <a:cubicBezTo>
                    <a:pt x="0" y="562"/>
                    <a:pt x="536" y="0"/>
                    <a:pt x="1205" y="107"/>
                  </a:cubicBezTo>
                  <a:cubicBezTo>
                    <a:pt x="1553" y="214"/>
                    <a:pt x="1767" y="455"/>
                    <a:pt x="1874" y="776"/>
                  </a:cubicBezTo>
                  <a:close/>
                </a:path>
              </a:pathLst>
            </a:custGeom>
            <a:noFill/>
            <a:ln w="11375" cap="flat" cmpd="sng">
              <a:solidFill>
                <a:schemeClr val="lt1"/>
              </a:solidFill>
              <a:prstDash val="solid"/>
              <a:miter lim="267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65"/>
        <p:cNvGrpSpPr/>
        <p:nvPr/>
      </p:nvGrpSpPr>
      <p:grpSpPr>
        <a:xfrm>
          <a:off x="0" y="0"/>
          <a:ext cx="0" cy="0"/>
          <a:chOff x="0" y="0"/>
          <a:chExt cx="0" cy="0"/>
        </a:xfrm>
      </p:grpSpPr>
      <p:sp>
        <p:nvSpPr>
          <p:cNvPr id="666" name="Google Shape;666;p44"/>
          <p:cNvSpPr txBox="1">
            <a:spLocks noGrp="1"/>
          </p:cNvSpPr>
          <p:nvPr>
            <p:ph type="title"/>
          </p:nvPr>
        </p:nvSpPr>
        <p:spPr>
          <a:xfrm>
            <a:off x="720000" y="5400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tr-TR" dirty="0" smtClean="0"/>
              <a:t>HEDEF</a:t>
            </a:r>
            <a:endParaRPr dirty="0"/>
          </a:p>
        </p:txBody>
      </p:sp>
      <p:sp>
        <p:nvSpPr>
          <p:cNvPr id="11" name="Google Shape;238;p36"/>
          <p:cNvSpPr txBox="1">
            <a:spLocks/>
          </p:cNvSpPr>
          <p:nvPr/>
        </p:nvSpPr>
        <p:spPr>
          <a:xfrm>
            <a:off x="720000" y="1748970"/>
            <a:ext cx="7704000" cy="2982687"/>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lvl="0" indent="-285750">
              <a:buFont typeface="Arial" panose="020B0604020202020204" pitchFamily="34" charset="0"/>
              <a:buChar char="•"/>
            </a:pPr>
            <a:r>
              <a:rPr lang="tr-TR" dirty="0">
                <a:solidFill>
                  <a:schemeClr val="bg1"/>
                </a:solidFill>
                <a:latin typeface="Raleway" panose="020B0503030101060003" pitchFamily="34" charset="-94"/>
              </a:rPr>
              <a:t>Ürünlerin fiyat analizini kolayca yapabilmek</a:t>
            </a:r>
          </a:p>
          <a:p>
            <a:pPr marL="285750" lvl="0" indent="-285750">
              <a:buFont typeface="Arial" panose="020B0604020202020204" pitchFamily="34" charset="0"/>
              <a:buChar char="•"/>
            </a:pPr>
            <a:r>
              <a:rPr lang="tr-TR" dirty="0">
                <a:solidFill>
                  <a:schemeClr val="bg1"/>
                </a:solidFill>
                <a:latin typeface="Raleway" panose="020B0503030101060003" pitchFamily="34" charset="-94"/>
              </a:rPr>
              <a:t>Ürünlere çok daha az maliyetle sahip olabilme</a:t>
            </a:r>
          </a:p>
          <a:p>
            <a:pPr marL="285750" lvl="0" indent="-285750">
              <a:buFont typeface="Arial" panose="020B0604020202020204" pitchFamily="34" charset="0"/>
              <a:buChar char="•"/>
            </a:pPr>
            <a:r>
              <a:rPr lang="tr-TR" dirty="0">
                <a:solidFill>
                  <a:schemeClr val="bg1"/>
                </a:solidFill>
                <a:latin typeface="Raleway" panose="020B0503030101060003" pitchFamily="34" charset="-94"/>
              </a:rPr>
              <a:t>Yerel marketlerinde sisteme dahil olması</a:t>
            </a:r>
          </a:p>
          <a:p>
            <a:pPr marL="285750" lvl="0" indent="-285750">
              <a:buFont typeface="Arial" panose="020B0604020202020204" pitchFamily="34" charset="0"/>
              <a:buChar char="•"/>
            </a:pPr>
            <a:r>
              <a:rPr lang="tr-TR" dirty="0">
                <a:solidFill>
                  <a:schemeClr val="bg1"/>
                </a:solidFill>
                <a:latin typeface="Raleway" panose="020B0503030101060003" pitchFamily="34" charset="-94"/>
              </a:rPr>
              <a:t>Stoklama azaltma</a:t>
            </a:r>
          </a:p>
          <a:p>
            <a:pPr marL="285750" lvl="0" indent="-285750">
              <a:buFont typeface="Arial" panose="020B0604020202020204" pitchFamily="34" charset="0"/>
              <a:buChar char="•"/>
            </a:pPr>
            <a:r>
              <a:rPr lang="tr-TR" dirty="0">
                <a:solidFill>
                  <a:schemeClr val="bg1"/>
                </a:solidFill>
                <a:latin typeface="Raleway" panose="020B0503030101060003" pitchFamily="34" charset="-94"/>
              </a:rPr>
              <a:t>Aracıları azaltma</a:t>
            </a:r>
          </a:p>
          <a:p>
            <a:pPr marL="285750" lvl="0" indent="-285750">
              <a:buFont typeface="Arial" panose="020B0604020202020204" pitchFamily="34" charset="0"/>
              <a:buChar char="•"/>
            </a:pPr>
            <a:r>
              <a:rPr lang="tr-TR" dirty="0">
                <a:solidFill>
                  <a:schemeClr val="bg1"/>
                </a:solidFill>
                <a:latin typeface="Raleway" panose="020B0503030101060003" pitchFamily="34" charset="-94"/>
              </a:rPr>
              <a:t>Anlaşmalı fiyatları analiz edebilme</a:t>
            </a:r>
          </a:p>
          <a:p>
            <a:pPr marL="285750" lvl="0" indent="-285750">
              <a:buFont typeface="Arial" panose="020B0604020202020204" pitchFamily="34" charset="0"/>
              <a:buChar char="•"/>
            </a:pPr>
            <a:r>
              <a:rPr lang="tr-TR" dirty="0">
                <a:solidFill>
                  <a:schemeClr val="bg1"/>
                </a:solidFill>
                <a:latin typeface="Raleway" panose="020B0503030101060003" pitchFamily="34" charset="-94"/>
              </a:rPr>
              <a:t>Yerel market fiyat avantajlarının </a:t>
            </a:r>
            <a:r>
              <a:rPr lang="tr-TR" dirty="0" smtClean="0">
                <a:solidFill>
                  <a:schemeClr val="bg1"/>
                </a:solidFill>
                <a:latin typeface="Raleway" panose="020B0503030101060003" pitchFamily="34" charset="-94"/>
              </a:rPr>
              <a:t>duyurusu</a:t>
            </a:r>
          </a:p>
          <a:p>
            <a:pPr lvl="0"/>
            <a:endParaRPr lang="tr-TR" dirty="0">
              <a:solidFill>
                <a:schemeClr val="bg1"/>
              </a:solidFill>
              <a:latin typeface="Raleway" panose="020B0503030101060003" pitchFamily="34" charset="-94"/>
            </a:endParaRPr>
          </a:p>
          <a:p>
            <a:r>
              <a:rPr lang="tr-TR" i="1" dirty="0">
                <a:solidFill>
                  <a:schemeClr val="bg1"/>
                </a:solidFill>
                <a:latin typeface="Raleway" panose="020B0503030101060003" pitchFamily="34" charset="-94"/>
              </a:rPr>
              <a:t>İleri dönemlerdeki gelişmeler ile </a:t>
            </a:r>
            <a:r>
              <a:rPr lang="tr-TR" i="1" dirty="0" smtClean="0">
                <a:solidFill>
                  <a:schemeClr val="bg1"/>
                </a:solidFill>
                <a:latin typeface="Raleway" panose="020B0503030101060003" pitchFamily="34" charset="-94"/>
              </a:rPr>
              <a:t>birlikte</a:t>
            </a:r>
            <a:endParaRPr lang="tr-TR" i="1" dirty="0">
              <a:solidFill>
                <a:schemeClr val="bg1"/>
              </a:solidFill>
              <a:latin typeface="Raleway" panose="020B0503030101060003" pitchFamily="34" charset="-94"/>
            </a:endParaRPr>
          </a:p>
          <a:p>
            <a:pPr marL="285750" lvl="0" indent="-285750">
              <a:buFont typeface="Arial" panose="020B0604020202020204" pitchFamily="34" charset="0"/>
              <a:buChar char="•"/>
            </a:pPr>
            <a:r>
              <a:rPr lang="tr-TR" i="1" dirty="0">
                <a:solidFill>
                  <a:schemeClr val="bg1"/>
                </a:solidFill>
                <a:latin typeface="Raleway" panose="020B0503030101060003" pitchFamily="34" charset="-94"/>
              </a:rPr>
              <a:t>Ürün yorumu ile analiz okuma</a:t>
            </a:r>
          </a:p>
          <a:p>
            <a:pPr marL="285750" lvl="0" indent="-285750">
              <a:buFont typeface="Arial" panose="020B0604020202020204" pitchFamily="34" charset="0"/>
              <a:buChar char="•"/>
            </a:pPr>
            <a:r>
              <a:rPr lang="tr-TR" i="1" dirty="0">
                <a:solidFill>
                  <a:schemeClr val="bg1"/>
                </a:solidFill>
                <a:latin typeface="Raleway" panose="020B0503030101060003" pitchFamily="34" charset="-94"/>
              </a:rPr>
              <a:t>Üretici ile aracıları azaltma</a:t>
            </a:r>
          </a:p>
          <a:p>
            <a:pPr marL="285750" lvl="0" indent="-285750">
              <a:buFont typeface="Arial" panose="020B0604020202020204" pitchFamily="34" charset="0"/>
              <a:buChar char="•"/>
            </a:pPr>
            <a:r>
              <a:rPr lang="tr-TR" i="1" dirty="0">
                <a:solidFill>
                  <a:schemeClr val="bg1"/>
                </a:solidFill>
                <a:latin typeface="Raleway" panose="020B0503030101060003" pitchFamily="34" charset="-94"/>
              </a:rPr>
              <a:t>Organik ürün alışverişi</a:t>
            </a:r>
          </a:p>
          <a:p>
            <a:pPr marL="285750" lvl="0" indent="-285750">
              <a:buFont typeface="Arial" panose="020B0604020202020204" pitchFamily="34" charset="0"/>
              <a:buChar char="•"/>
            </a:pPr>
            <a:r>
              <a:rPr lang="tr-TR" i="1" dirty="0">
                <a:solidFill>
                  <a:schemeClr val="bg1"/>
                </a:solidFill>
                <a:latin typeface="Raleway" panose="020B0503030101060003" pitchFamily="34" charset="-94"/>
              </a:rPr>
              <a:t>Hasattan halk a </a:t>
            </a:r>
            <a:r>
              <a:rPr lang="tr-TR" i="1" dirty="0" smtClean="0">
                <a:solidFill>
                  <a:schemeClr val="bg1"/>
                </a:solidFill>
                <a:latin typeface="Raleway" panose="020B0503030101060003" pitchFamily="34" charset="-94"/>
              </a:rPr>
              <a:t>planı</a:t>
            </a:r>
            <a:endParaRPr lang="tr-TR" i="1" dirty="0">
              <a:solidFill>
                <a:schemeClr val="bg1"/>
              </a:solidFill>
              <a:latin typeface="Raleway" panose="020B0503030101060003" pitchFamily="34" charset="-94"/>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74"/>
        <p:cNvGrpSpPr/>
        <p:nvPr/>
      </p:nvGrpSpPr>
      <p:grpSpPr>
        <a:xfrm>
          <a:off x="0" y="0"/>
          <a:ext cx="0" cy="0"/>
          <a:chOff x="0" y="0"/>
          <a:chExt cx="0" cy="0"/>
        </a:xfrm>
      </p:grpSpPr>
      <p:sp>
        <p:nvSpPr>
          <p:cNvPr id="575" name="Google Shape;575;p43"/>
          <p:cNvSpPr txBox="1">
            <a:spLocks noGrp="1"/>
          </p:cNvSpPr>
          <p:nvPr>
            <p:ph type="title"/>
          </p:nvPr>
        </p:nvSpPr>
        <p:spPr>
          <a:xfrm>
            <a:off x="3389825" y="1356150"/>
            <a:ext cx="1172400" cy="1287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smtClean="0"/>
              <a:t>0</a:t>
            </a:r>
            <a:r>
              <a:rPr lang="tr-TR" dirty="0" smtClean="0"/>
              <a:t>2</a:t>
            </a:r>
            <a:endParaRPr dirty="0"/>
          </a:p>
        </p:txBody>
      </p:sp>
      <p:sp>
        <p:nvSpPr>
          <p:cNvPr id="576" name="Google Shape;576;p43"/>
          <p:cNvSpPr txBox="1">
            <a:spLocks noGrp="1"/>
          </p:cNvSpPr>
          <p:nvPr>
            <p:ph type="title" idx="2"/>
          </p:nvPr>
        </p:nvSpPr>
        <p:spPr>
          <a:xfrm>
            <a:off x="3507400" y="2586993"/>
            <a:ext cx="3852000" cy="653700"/>
          </a:xfrm>
          <a:prstGeom prst="rect">
            <a:avLst/>
          </a:prstGeom>
        </p:spPr>
        <p:txBody>
          <a:bodyPr spcFirstLastPara="1" wrap="square" lIns="91425" tIns="91425" rIns="91425" bIns="91425" anchor="t" anchorCtr="0">
            <a:noAutofit/>
          </a:bodyPr>
          <a:lstStyle/>
          <a:p>
            <a:r>
              <a:rPr lang="tr-TR" b="1" dirty="0" smtClean="0"/>
              <a:t>BAŞARI</a:t>
            </a:r>
            <a:r>
              <a:rPr lang="tr-TR" dirty="0"/>
              <a:t/>
            </a:r>
            <a:br>
              <a:rPr lang="tr-TR" dirty="0"/>
            </a:br>
            <a:endParaRPr lang="tr-TR" dirty="0"/>
          </a:p>
        </p:txBody>
      </p:sp>
      <p:grpSp>
        <p:nvGrpSpPr>
          <p:cNvPr id="577" name="Google Shape;577;p43"/>
          <p:cNvGrpSpPr/>
          <p:nvPr/>
        </p:nvGrpSpPr>
        <p:grpSpPr>
          <a:xfrm>
            <a:off x="3276999" y="1528625"/>
            <a:ext cx="80672" cy="1487545"/>
            <a:chOff x="240800" y="2580554"/>
            <a:chExt cx="14075" cy="276346"/>
          </a:xfrm>
        </p:grpSpPr>
        <p:sp>
          <p:nvSpPr>
            <p:cNvPr id="578" name="Google Shape;578;p43"/>
            <p:cNvSpPr/>
            <p:nvPr/>
          </p:nvSpPr>
          <p:spPr>
            <a:xfrm>
              <a:off x="241878" y="2580554"/>
              <a:ext cx="11398" cy="169956"/>
            </a:xfrm>
            <a:custGeom>
              <a:avLst/>
              <a:gdLst/>
              <a:ahLst/>
              <a:cxnLst/>
              <a:rect l="l" t="t" r="r" b="b"/>
              <a:pathLst>
                <a:path w="456" h="16409" extrusionOk="0">
                  <a:moveTo>
                    <a:pt x="0" y="1"/>
                  </a:moveTo>
                  <a:lnTo>
                    <a:pt x="0" y="16408"/>
                  </a:lnTo>
                  <a:lnTo>
                    <a:pt x="455" y="16408"/>
                  </a:lnTo>
                  <a:lnTo>
                    <a:pt x="4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43"/>
            <p:cNvSpPr/>
            <p:nvPr/>
          </p:nvSpPr>
          <p:spPr>
            <a:xfrm>
              <a:off x="240800" y="2777525"/>
              <a:ext cx="13550" cy="9775"/>
            </a:xfrm>
            <a:custGeom>
              <a:avLst/>
              <a:gdLst/>
              <a:ahLst/>
              <a:cxnLst/>
              <a:rect l="l" t="t" r="r" b="b"/>
              <a:pathLst>
                <a:path w="542" h="391" extrusionOk="0">
                  <a:moveTo>
                    <a:pt x="215" y="1"/>
                  </a:moveTo>
                  <a:cubicBezTo>
                    <a:pt x="67" y="1"/>
                    <a:pt x="0" y="169"/>
                    <a:pt x="0" y="254"/>
                  </a:cubicBezTo>
                  <a:lnTo>
                    <a:pt x="107" y="361"/>
                  </a:lnTo>
                  <a:cubicBezTo>
                    <a:pt x="153" y="382"/>
                    <a:pt x="198" y="391"/>
                    <a:pt x="240" y="391"/>
                  </a:cubicBezTo>
                  <a:cubicBezTo>
                    <a:pt x="418" y="391"/>
                    <a:pt x="542" y="234"/>
                    <a:pt x="455" y="147"/>
                  </a:cubicBezTo>
                  <a:cubicBezTo>
                    <a:pt x="455" y="40"/>
                    <a:pt x="348" y="40"/>
                    <a:pt x="348" y="40"/>
                  </a:cubicBezTo>
                  <a:cubicBezTo>
                    <a:pt x="298" y="12"/>
                    <a:pt x="254" y="1"/>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43"/>
            <p:cNvSpPr/>
            <p:nvPr/>
          </p:nvSpPr>
          <p:spPr>
            <a:xfrm>
              <a:off x="240800" y="2811975"/>
              <a:ext cx="14075" cy="10725"/>
            </a:xfrm>
            <a:custGeom>
              <a:avLst/>
              <a:gdLst/>
              <a:ahLst/>
              <a:cxnLst/>
              <a:rect l="l" t="t" r="r" b="b"/>
              <a:pathLst>
                <a:path w="563" h="429" extrusionOk="0">
                  <a:moveTo>
                    <a:pt x="348" y="0"/>
                  </a:moveTo>
                  <a:cubicBezTo>
                    <a:pt x="107" y="0"/>
                    <a:pt x="0" y="108"/>
                    <a:pt x="0" y="322"/>
                  </a:cubicBezTo>
                  <a:cubicBezTo>
                    <a:pt x="107" y="322"/>
                    <a:pt x="107" y="429"/>
                    <a:pt x="107" y="429"/>
                  </a:cubicBezTo>
                  <a:cubicBezTo>
                    <a:pt x="348" y="429"/>
                    <a:pt x="562" y="322"/>
                    <a:pt x="455" y="108"/>
                  </a:cubicBezTo>
                  <a:lnTo>
                    <a:pt x="3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43"/>
            <p:cNvSpPr/>
            <p:nvPr/>
          </p:nvSpPr>
          <p:spPr>
            <a:xfrm>
              <a:off x="240800" y="2847375"/>
              <a:ext cx="13550" cy="9525"/>
            </a:xfrm>
            <a:custGeom>
              <a:avLst/>
              <a:gdLst/>
              <a:ahLst/>
              <a:cxnLst/>
              <a:rect l="l" t="t" r="r" b="b"/>
              <a:pathLst>
                <a:path w="542" h="381" extrusionOk="0">
                  <a:moveTo>
                    <a:pt x="224" y="1"/>
                  </a:moveTo>
                  <a:cubicBezTo>
                    <a:pt x="70" y="1"/>
                    <a:pt x="0" y="157"/>
                    <a:pt x="0" y="244"/>
                  </a:cubicBezTo>
                  <a:lnTo>
                    <a:pt x="107" y="351"/>
                  </a:lnTo>
                  <a:cubicBezTo>
                    <a:pt x="153" y="371"/>
                    <a:pt x="198" y="380"/>
                    <a:pt x="240" y="380"/>
                  </a:cubicBezTo>
                  <a:cubicBezTo>
                    <a:pt x="418" y="380"/>
                    <a:pt x="542" y="223"/>
                    <a:pt x="455" y="137"/>
                  </a:cubicBezTo>
                  <a:cubicBezTo>
                    <a:pt x="455" y="30"/>
                    <a:pt x="348" y="30"/>
                    <a:pt x="348" y="30"/>
                  </a:cubicBezTo>
                  <a:cubicBezTo>
                    <a:pt x="302" y="9"/>
                    <a:pt x="261" y="1"/>
                    <a:pt x="2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2" name="Google Shape;582;p43"/>
          <p:cNvGrpSpPr/>
          <p:nvPr/>
        </p:nvGrpSpPr>
        <p:grpSpPr>
          <a:xfrm>
            <a:off x="1535093" y="442532"/>
            <a:ext cx="7287904" cy="3610038"/>
            <a:chOff x="1535093" y="442532"/>
            <a:chExt cx="7287904" cy="3610038"/>
          </a:xfrm>
        </p:grpSpPr>
        <p:sp>
          <p:nvSpPr>
            <p:cNvPr id="583" name="Google Shape;583;p43"/>
            <p:cNvSpPr/>
            <p:nvPr/>
          </p:nvSpPr>
          <p:spPr>
            <a:xfrm>
              <a:off x="8734554" y="1228088"/>
              <a:ext cx="88442" cy="88442"/>
            </a:xfrm>
            <a:custGeom>
              <a:avLst/>
              <a:gdLst/>
              <a:ahLst/>
              <a:cxnLst/>
              <a:rect l="l" t="t" r="r" b="b"/>
              <a:pathLst>
                <a:path w="911" h="911" fill="none" extrusionOk="0">
                  <a:moveTo>
                    <a:pt x="910" y="455"/>
                  </a:moveTo>
                  <a:cubicBezTo>
                    <a:pt x="910" y="669"/>
                    <a:pt x="669" y="910"/>
                    <a:pt x="455" y="910"/>
                  </a:cubicBezTo>
                  <a:cubicBezTo>
                    <a:pt x="241" y="910"/>
                    <a:pt x="0" y="669"/>
                    <a:pt x="0" y="455"/>
                  </a:cubicBezTo>
                  <a:cubicBezTo>
                    <a:pt x="0" y="241"/>
                    <a:pt x="241" y="0"/>
                    <a:pt x="455" y="0"/>
                  </a:cubicBezTo>
                  <a:cubicBezTo>
                    <a:pt x="669" y="0"/>
                    <a:pt x="910" y="241"/>
                    <a:pt x="910" y="455"/>
                  </a:cubicBezTo>
                  <a:close/>
                </a:path>
              </a:pathLst>
            </a:custGeom>
            <a:noFill/>
            <a:ln w="11375" cap="flat" cmpd="sng">
              <a:solidFill>
                <a:schemeClr val="lt1"/>
              </a:solidFill>
              <a:prstDash val="solid"/>
              <a:miter lim="267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43"/>
            <p:cNvSpPr/>
            <p:nvPr/>
          </p:nvSpPr>
          <p:spPr>
            <a:xfrm>
              <a:off x="6118493" y="3964199"/>
              <a:ext cx="88449" cy="88371"/>
            </a:xfrm>
            <a:custGeom>
              <a:avLst/>
              <a:gdLst/>
              <a:ahLst/>
              <a:cxnLst/>
              <a:rect l="l" t="t" r="r" b="b"/>
              <a:pathLst>
                <a:path w="885" h="884" fill="none" extrusionOk="0">
                  <a:moveTo>
                    <a:pt x="884" y="429"/>
                  </a:moveTo>
                  <a:cubicBezTo>
                    <a:pt x="884" y="777"/>
                    <a:pt x="777" y="884"/>
                    <a:pt x="456" y="884"/>
                  </a:cubicBezTo>
                  <a:cubicBezTo>
                    <a:pt x="215" y="884"/>
                    <a:pt x="1" y="777"/>
                    <a:pt x="1" y="429"/>
                  </a:cubicBezTo>
                  <a:cubicBezTo>
                    <a:pt x="1" y="214"/>
                    <a:pt x="215" y="0"/>
                    <a:pt x="456" y="0"/>
                  </a:cubicBezTo>
                  <a:cubicBezTo>
                    <a:pt x="777" y="0"/>
                    <a:pt x="884" y="214"/>
                    <a:pt x="884" y="429"/>
                  </a:cubicBezTo>
                  <a:close/>
                </a:path>
              </a:pathLst>
            </a:custGeom>
            <a:noFill/>
            <a:ln w="11375" cap="flat" cmpd="sng">
              <a:solidFill>
                <a:schemeClr val="lt1"/>
              </a:solidFill>
              <a:prstDash val="solid"/>
              <a:miter lim="267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43"/>
            <p:cNvSpPr/>
            <p:nvPr/>
          </p:nvSpPr>
          <p:spPr>
            <a:xfrm>
              <a:off x="1535093" y="3265257"/>
              <a:ext cx="205329" cy="194942"/>
            </a:xfrm>
            <a:custGeom>
              <a:avLst/>
              <a:gdLst/>
              <a:ahLst/>
              <a:cxnLst/>
              <a:rect l="l" t="t" r="r" b="b"/>
              <a:pathLst>
                <a:path w="2115" h="2008" fill="none" extrusionOk="0">
                  <a:moveTo>
                    <a:pt x="1874" y="776"/>
                  </a:moveTo>
                  <a:cubicBezTo>
                    <a:pt x="2115" y="1445"/>
                    <a:pt x="1446" y="2007"/>
                    <a:pt x="776" y="1900"/>
                  </a:cubicBezTo>
                  <a:cubicBezTo>
                    <a:pt x="428" y="1793"/>
                    <a:pt x="214" y="1552"/>
                    <a:pt x="107" y="1231"/>
                  </a:cubicBezTo>
                  <a:cubicBezTo>
                    <a:pt x="0" y="562"/>
                    <a:pt x="536" y="0"/>
                    <a:pt x="1205" y="107"/>
                  </a:cubicBezTo>
                  <a:cubicBezTo>
                    <a:pt x="1553" y="214"/>
                    <a:pt x="1767" y="455"/>
                    <a:pt x="1874" y="776"/>
                  </a:cubicBezTo>
                  <a:close/>
                </a:path>
              </a:pathLst>
            </a:custGeom>
            <a:noFill/>
            <a:ln w="11375" cap="flat" cmpd="sng">
              <a:solidFill>
                <a:schemeClr val="lt1"/>
              </a:solidFill>
              <a:prstDash val="solid"/>
              <a:miter lim="267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43"/>
            <p:cNvSpPr/>
            <p:nvPr/>
          </p:nvSpPr>
          <p:spPr>
            <a:xfrm>
              <a:off x="1667943" y="442532"/>
              <a:ext cx="205329" cy="194942"/>
            </a:xfrm>
            <a:custGeom>
              <a:avLst/>
              <a:gdLst/>
              <a:ahLst/>
              <a:cxnLst/>
              <a:rect l="l" t="t" r="r" b="b"/>
              <a:pathLst>
                <a:path w="2115" h="2008" fill="none" extrusionOk="0">
                  <a:moveTo>
                    <a:pt x="1874" y="776"/>
                  </a:moveTo>
                  <a:cubicBezTo>
                    <a:pt x="2115" y="1445"/>
                    <a:pt x="1446" y="2007"/>
                    <a:pt x="776" y="1900"/>
                  </a:cubicBezTo>
                  <a:cubicBezTo>
                    <a:pt x="428" y="1793"/>
                    <a:pt x="214" y="1552"/>
                    <a:pt x="107" y="1231"/>
                  </a:cubicBezTo>
                  <a:cubicBezTo>
                    <a:pt x="0" y="562"/>
                    <a:pt x="536" y="0"/>
                    <a:pt x="1205" y="107"/>
                  </a:cubicBezTo>
                  <a:cubicBezTo>
                    <a:pt x="1553" y="214"/>
                    <a:pt x="1767" y="455"/>
                    <a:pt x="1874" y="776"/>
                  </a:cubicBezTo>
                  <a:close/>
                </a:path>
              </a:pathLst>
            </a:custGeom>
            <a:noFill/>
            <a:ln w="11375" cap="flat" cmpd="sng">
              <a:solidFill>
                <a:schemeClr val="lt1"/>
              </a:solidFill>
              <a:prstDash val="solid"/>
              <a:miter lim="267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 name="Google Shape;587;p43"/>
          <p:cNvGrpSpPr/>
          <p:nvPr/>
        </p:nvGrpSpPr>
        <p:grpSpPr>
          <a:xfrm flipH="1">
            <a:off x="7880579" y="2059155"/>
            <a:ext cx="543432" cy="741197"/>
            <a:chOff x="2278754" y="3912467"/>
            <a:chExt cx="543432" cy="741197"/>
          </a:xfrm>
        </p:grpSpPr>
        <p:sp>
          <p:nvSpPr>
            <p:cNvPr id="588" name="Google Shape;588;p43"/>
            <p:cNvSpPr/>
            <p:nvPr/>
          </p:nvSpPr>
          <p:spPr>
            <a:xfrm>
              <a:off x="2278754" y="3912467"/>
              <a:ext cx="22639" cy="20113"/>
            </a:xfrm>
            <a:custGeom>
              <a:avLst/>
              <a:gdLst/>
              <a:ahLst/>
              <a:cxnLst/>
              <a:rect l="l" t="t" r="r" b="b"/>
              <a:pathLst>
                <a:path w="242" h="215" extrusionOk="0">
                  <a:moveTo>
                    <a:pt x="135" y="0"/>
                  </a:moveTo>
                  <a:lnTo>
                    <a:pt x="1" y="107"/>
                  </a:lnTo>
                  <a:cubicBezTo>
                    <a:pt x="1" y="214"/>
                    <a:pt x="135" y="214"/>
                    <a:pt x="135" y="214"/>
                  </a:cubicBezTo>
                  <a:cubicBezTo>
                    <a:pt x="135" y="214"/>
                    <a:pt x="242" y="214"/>
                    <a:pt x="242" y="107"/>
                  </a:cubicBezTo>
                  <a:lnTo>
                    <a:pt x="1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43"/>
            <p:cNvSpPr/>
            <p:nvPr/>
          </p:nvSpPr>
          <p:spPr>
            <a:xfrm>
              <a:off x="2456593" y="3912467"/>
              <a:ext cx="10103" cy="20113"/>
            </a:xfrm>
            <a:custGeom>
              <a:avLst/>
              <a:gdLst/>
              <a:ahLst/>
              <a:cxnLst/>
              <a:rect l="l" t="t" r="r" b="b"/>
              <a:pathLst>
                <a:path w="108" h="215" extrusionOk="0">
                  <a:moveTo>
                    <a:pt x="107" y="0"/>
                  </a:moveTo>
                  <a:cubicBezTo>
                    <a:pt x="0" y="0"/>
                    <a:pt x="0" y="107"/>
                    <a:pt x="0" y="107"/>
                  </a:cubicBezTo>
                  <a:lnTo>
                    <a:pt x="0" y="214"/>
                  </a:lnTo>
                  <a:cubicBezTo>
                    <a:pt x="107" y="214"/>
                    <a:pt x="107" y="214"/>
                    <a:pt x="107" y="107"/>
                  </a:cubicBezTo>
                  <a:lnTo>
                    <a:pt x="1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43"/>
            <p:cNvSpPr/>
            <p:nvPr/>
          </p:nvSpPr>
          <p:spPr>
            <a:xfrm>
              <a:off x="2624328" y="3912467"/>
              <a:ext cx="20113" cy="20113"/>
            </a:xfrm>
            <a:custGeom>
              <a:avLst/>
              <a:gdLst/>
              <a:ahLst/>
              <a:cxnLst/>
              <a:rect l="l" t="t" r="r" b="b"/>
              <a:pathLst>
                <a:path w="215" h="215" extrusionOk="0">
                  <a:moveTo>
                    <a:pt x="108" y="0"/>
                  </a:moveTo>
                  <a:lnTo>
                    <a:pt x="0" y="107"/>
                  </a:lnTo>
                  <a:lnTo>
                    <a:pt x="108" y="214"/>
                  </a:lnTo>
                  <a:cubicBezTo>
                    <a:pt x="215" y="214"/>
                    <a:pt x="215" y="214"/>
                    <a:pt x="215" y="107"/>
                  </a:cubicBezTo>
                  <a:cubicBezTo>
                    <a:pt x="215" y="107"/>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43"/>
            <p:cNvSpPr/>
            <p:nvPr/>
          </p:nvSpPr>
          <p:spPr>
            <a:xfrm>
              <a:off x="2802073" y="3912467"/>
              <a:ext cx="20113" cy="20113"/>
            </a:xfrm>
            <a:custGeom>
              <a:avLst/>
              <a:gdLst/>
              <a:ahLst/>
              <a:cxnLst/>
              <a:rect l="l" t="t" r="r" b="b"/>
              <a:pathLst>
                <a:path w="215" h="215" extrusionOk="0">
                  <a:moveTo>
                    <a:pt x="108" y="0"/>
                  </a:moveTo>
                  <a:cubicBezTo>
                    <a:pt x="1" y="0"/>
                    <a:pt x="1" y="107"/>
                    <a:pt x="1" y="107"/>
                  </a:cubicBezTo>
                  <a:cubicBezTo>
                    <a:pt x="1" y="214"/>
                    <a:pt x="1" y="214"/>
                    <a:pt x="108" y="214"/>
                  </a:cubicBezTo>
                  <a:cubicBezTo>
                    <a:pt x="108" y="214"/>
                    <a:pt x="215" y="214"/>
                    <a:pt x="215" y="107"/>
                  </a:cubicBezTo>
                  <a:lnTo>
                    <a:pt x="10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43"/>
            <p:cNvSpPr/>
            <p:nvPr/>
          </p:nvSpPr>
          <p:spPr>
            <a:xfrm>
              <a:off x="2278754" y="4057657"/>
              <a:ext cx="22639" cy="22639"/>
            </a:xfrm>
            <a:custGeom>
              <a:avLst/>
              <a:gdLst/>
              <a:ahLst/>
              <a:cxnLst/>
              <a:rect l="l" t="t" r="r" b="b"/>
              <a:pathLst>
                <a:path w="242" h="242" extrusionOk="0">
                  <a:moveTo>
                    <a:pt x="135" y="1"/>
                  </a:moveTo>
                  <a:lnTo>
                    <a:pt x="1" y="108"/>
                  </a:lnTo>
                  <a:lnTo>
                    <a:pt x="135" y="242"/>
                  </a:lnTo>
                  <a:lnTo>
                    <a:pt x="242"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43"/>
            <p:cNvSpPr/>
            <p:nvPr/>
          </p:nvSpPr>
          <p:spPr>
            <a:xfrm>
              <a:off x="2456593" y="4057657"/>
              <a:ext cx="10103" cy="22639"/>
            </a:xfrm>
            <a:custGeom>
              <a:avLst/>
              <a:gdLst/>
              <a:ahLst/>
              <a:cxnLst/>
              <a:rect l="l" t="t" r="r" b="b"/>
              <a:pathLst>
                <a:path w="108" h="242" extrusionOk="0">
                  <a:moveTo>
                    <a:pt x="107" y="1"/>
                  </a:moveTo>
                  <a:cubicBezTo>
                    <a:pt x="0" y="1"/>
                    <a:pt x="0" y="108"/>
                    <a:pt x="0" y="108"/>
                  </a:cubicBezTo>
                  <a:cubicBezTo>
                    <a:pt x="0" y="108"/>
                    <a:pt x="0" y="242"/>
                    <a:pt x="107" y="242"/>
                  </a:cubicBezTo>
                  <a:lnTo>
                    <a:pt x="107" y="108"/>
                  </a:ln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43"/>
            <p:cNvSpPr/>
            <p:nvPr/>
          </p:nvSpPr>
          <p:spPr>
            <a:xfrm>
              <a:off x="2624328" y="4057657"/>
              <a:ext cx="20113" cy="22639"/>
            </a:xfrm>
            <a:custGeom>
              <a:avLst/>
              <a:gdLst/>
              <a:ahLst/>
              <a:cxnLst/>
              <a:rect l="l" t="t" r="r" b="b"/>
              <a:pathLst>
                <a:path w="215" h="242" extrusionOk="0">
                  <a:moveTo>
                    <a:pt x="108" y="1"/>
                  </a:moveTo>
                  <a:lnTo>
                    <a:pt x="0" y="108"/>
                  </a:lnTo>
                  <a:lnTo>
                    <a:pt x="108" y="242"/>
                  </a:lnTo>
                  <a:cubicBezTo>
                    <a:pt x="215" y="242"/>
                    <a:pt x="215" y="108"/>
                    <a:pt x="215" y="108"/>
                  </a:cubicBezTo>
                  <a:cubicBezTo>
                    <a:pt x="215" y="108"/>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43"/>
            <p:cNvSpPr/>
            <p:nvPr/>
          </p:nvSpPr>
          <p:spPr>
            <a:xfrm>
              <a:off x="2802073" y="4057657"/>
              <a:ext cx="20113" cy="22639"/>
            </a:xfrm>
            <a:custGeom>
              <a:avLst/>
              <a:gdLst/>
              <a:ahLst/>
              <a:cxnLst/>
              <a:rect l="l" t="t" r="r" b="b"/>
              <a:pathLst>
                <a:path w="215" h="242" extrusionOk="0">
                  <a:moveTo>
                    <a:pt x="108" y="1"/>
                  </a:moveTo>
                  <a:cubicBezTo>
                    <a:pt x="1" y="1"/>
                    <a:pt x="1" y="108"/>
                    <a:pt x="1" y="108"/>
                  </a:cubicBezTo>
                  <a:cubicBezTo>
                    <a:pt x="1" y="108"/>
                    <a:pt x="1" y="242"/>
                    <a:pt x="108" y="242"/>
                  </a:cubicBezTo>
                  <a:lnTo>
                    <a:pt x="215" y="108"/>
                  </a:ln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43"/>
            <p:cNvSpPr/>
            <p:nvPr/>
          </p:nvSpPr>
          <p:spPr>
            <a:xfrm>
              <a:off x="2278754" y="4205372"/>
              <a:ext cx="22639" cy="20113"/>
            </a:xfrm>
            <a:custGeom>
              <a:avLst/>
              <a:gdLst/>
              <a:ahLst/>
              <a:cxnLst/>
              <a:rect l="l" t="t" r="r" b="b"/>
              <a:pathLst>
                <a:path w="242" h="215" extrusionOk="0">
                  <a:moveTo>
                    <a:pt x="135" y="1"/>
                  </a:moveTo>
                  <a:lnTo>
                    <a:pt x="1" y="108"/>
                  </a:lnTo>
                  <a:lnTo>
                    <a:pt x="135" y="215"/>
                  </a:lnTo>
                  <a:lnTo>
                    <a:pt x="242"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43"/>
            <p:cNvSpPr/>
            <p:nvPr/>
          </p:nvSpPr>
          <p:spPr>
            <a:xfrm>
              <a:off x="2456593" y="4205372"/>
              <a:ext cx="10103" cy="20113"/>
            </a:xfrm>
            <a:custGeom>
              <a:avLst/>
              <a:gdLst/>
              <a:ahLst/>
              <a:cxnLst/>
              <a:rect l="l" t="t" r="r" b="b"/>
              <a:pathLst>
                <a:path w="108" h="215" extrusionOk="0">
                  <a:moveTo>
                    <a:pt x="107" y="1"/>
                  </a:moveTo>
                  <a:cubicBezTo>
                    <a:pt x="0" y="1"/>
                    <a:pt x="0" y="108"/>
                    <a:pt x="0" y="108"/>
                  </a:cubicBezTo>
                  <a:lnTo>
                    <a:pt x="0" y="215"/>
                  </a:lnTo>
                  <a:cubicBezTo>
                    <a:pt x="107" y="215"/>
                    <a:pt x="107" y="108"/>
                    <a:pt x="107" y="108"/>
                  </a:cubicBez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43"/>
            <p:cNvSpPr/>
            <p:nvPr/>
          </p:nvSpPr>
          <p:spPr>
            <a:xfrm>
              <a:off x="2624328" y="4205372"/>
              <a:ext cx="20113" cy="20113"/>
            </a:xfrm>
            <a:custGeom>
              <a:avLst/>
              <a:gdLst/>
              <a:ahLst/>
              <a:cxnLst/>
              <a:rect l="l" t="t" r="r" b="b"/>
              <a:pathLst>
                <a:path w="215" h="215" extrusionOk="0">
                  <a:moveTo>
                    <a:pt x="108" y="1"/>
                  </a:moveTo>
                  <a:lnTo>
                    <a:pt x="0" y="108"/>
                  </a:lnTo>
                  <a:cubicBezTo>
                    <a:pt x="108" y="108"/>
                    <a:pt x="108" y="215"/>
                    <a:pt x="108" y="215"/>
                  </a:cubicBezTo>
                  <a:cubicBezTo>
                    <a:pt x="215" y="215"/>
                    <a:pt x="215" y="108"/>
                    <a:pt x="215" y="108"/>
                  </a:cubicBez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43"/>
            <p:cNvSpPr/>
            <p:nvPr/>
          </p:nvSpPr>
          <p:spPr>
            <a:xfrm>
              <a:off x="2802073" y="4205372"/>
              <a:ext cx="20113" cy="20113"/>
            </a:xfrm>
            <a:custGeom>
              <a:avLst/>
              <a:gdLst/>
              <a:ahLst/>
              <a:cxnLst/>
              <a:rect l="l" t="t" r="r" b="b"/>
              <a:pathLst>
                <a:path w="215" h="215" extrusionOk="0">
                  <a:moveTo>
                    <a:pt x="108" y="1"/>
                  </a:moveTo>
                  <a:cubicBezTo>
                    <a:pt x="1" y="1"/>
                    <a:pt x="1" y="108"/>
                    <a:pt x="1" y="108"/>
                  </a:cubicBezTo>
                  <a:cubicBezTo>
                    <a:pt x="1" y="108"/>
                    <a:pt x="1" y="215"/>
                    <a:pt x="108" y="215"/>
                  </a:cubicBezTo>
                  <a:lnTo>
                    <a:pt x="215" y="108"/>
                  </a:ln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43"/>
            <p:cNvSpPr/>
            <p:nvPr/>
          </p:nvSpPr>
          <p:spPr>
            <a:xfrm>
              <a:off x="2278754" y="4350656"/>
              <a:ext cx="22639" cy="20113"/>
            </a:xfrm>
            <a:custGeom>
              <a:avLst/>
              <a:gdLst/>
              <a:ahLst/>
              <a:cxnLst/>
              <a:rect l="l" t="t" r="r" b="b"/>
              <a:pathLst>
                <a:path w="242" h="215" extrusionOk="0">
                  <a:moveTo>
                    <a:pt x="135" y="0"/>
                  </a:moveTo>
                  <a:cubicBezTo>
                    <a:pt x="135" y="0"/>
                    <a:pt x="1" y="0"/>
                    <a:pt x="1" y="107"/>
                  </a:cubicBezTo>
                  <a:lnTo>
                    <a:pt x="135" y="214"/>
                  </a:lnTo>
                  <a:lnTo>
                    <a:pt x="242" y="107"/>
                  </a:lnTo>
                  <a:cubicBezTo>
                    <a:pt x="242" y="0"/>
                    <a:pt x="135" y="0"/>
                    <a:pt x="1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43"/>
            <p:cNvSpPr/>
            <p:nvPr/>
          </p:nvSpPr>
          <p:spPr>
            <a:xfrm>
              <a:off x="2456593" y="4350656"/>
              <a:ext cx="10103" cy="20113"/>
            </a:xfrm>
            <a:custGeom>
              <a:avLst/>
              <a:gdLst/>
              <a:ahLst/>
              <a:cxnLst/>
              <a:rect l="l" t="t" r="r" b="b"/>
              <a:pathLst>
                <a:path w="108" h="215" extrusionOk="0">
                  <a:moveTo>
                    <a:pt x="107" y="0"/>
                  </a:moveTo>
                  <a:cubicBezTo>
                    <a:pt x="0" y="0"/>
                    <a:pt x="0" y="0"/>
                    <a:pt x="0" y="107"/>
                  </a:cubicBezTo>
                  <a:lnTo>
                    <a:pt x="0" y="214"/>
                  </a:lnTo>
                  <a:cubicBezTo>
                    <a:pt x="107" y="214"/>
                    <a:pt x="107" y="107"/>
                    <a:pt x="107" y="107"/>
                  </a:cubicBezTo>
                  <a:lnTo>
                    <a:pt x="1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43"/>
            <p:cNvSpPr/>
            <p:nvPr/>
          </p:nvSpPr>
          <p:spPr>
            <a:xfrm>
              <a:off x="2624328" y="4350656"/>
              <a:ext cx="20113" cy="20113"/>
            </a:xfrm>
            <a:custGeom>
              <a:avLst/>
              <a:gdLst/>
              <a:ahLst/>
              <a:cxnLst/>
              <a:rect l="l" t="t" r="r" b="b"/>
              <a:pathLst>
                <a:path w="215" h="215" extrusionOk="0">
                  <a:moveTo>
                    <a:pt x="108" y="0"/>
                  </a:moveTo>
                  <a:cubicBezTo>
                    <a:pt x="108" y="0"/>
                    <a:pt x="0" y="0"/>
                    <a:pt x="0" y="107"/>
                  </a:cubicBezTo>
                  <a:cubicBezTo>
                    <a:pt x="108" y="107"/>
                    <a:pt x="108" y="107"/>
                    <a:pt x="108" y="214"/>
                  </a:cubicBezTo>
                  <a:cubicBezTo>
                    <a:pt x="215" y="214"/>
                    <a:pt x="215" y="107"/>
                    <a:pt x="215" y="107"/>
                  </a:cubicBezTo>
                  <a:cubicBezTo>
                    <a:pt x="215" y="0"/>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43"/>
            <p:cNvSpPr/>
            <p:nvPr/>
          </p:nvSpPr>
          <p:spPr>
            <a:xfrm>
              <a:off x="2802073" y="4350656"/>
              <a:ext cx="20113" cy="20113"/>
            </a:xfrm>
            <a:custGeom>
              <a:avLst/>
              <a:gdLst/>
              <a:ahLst/>
              <a:cxnLst/>
              <a:rect l="l" t="t" r="r" b="b"/>
              <a:pathLst>
                <a:path w="215" h="215" extrusionOk="0">
                  <a:moveTo>
                    <a:pt x="108" y="0"/>
                  </a:moveTo>
                  <a:cubicBezTo>
                    <a:pt x="1" y="0"/>
                    <a:pt x="1" y="0"/>
                    <a:pt x="1" y="107"/>
                  </a:cubicBezTo>
                  <a:cubicBezTo>
                    <a:pt x="1" y="107"/>
                    <a:pt x="1" y="214"/>
                    <a:pt x="108" y="214"/>
                  </a:cubicBezTo>
                  <a:lnTo>
                    <a:pt x="215" y="107"/>
                  </a:lnTo>
                  <a:cubicBezTo>
                    <a:pt x="215" y="0"/>
                    <a:pt x="108"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43"/>
            <p:cNvSpPr/>
            <p:nvPr/>
          </p:nvSpPr>
          <p:spPr>
            <a:xfrm>
              <a:off x="2278754" y="4495845"/>
              <a:ext cx="22639" cy="10103"/>
            </a:xfrm>
            <a:custGeom>
              <a:avLst/>
              <a:gdLst/>
              <a:ahLst/>
              <a:cxnLst/>
              <a:rect l="l" t="t" r="r" b="b"/>
              <a:pathLst>
                <a:path w="242" h="108" extrusionOk="0">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43"/>
            <p:cNvSpPr/>
            <p:nvPr/>
          </p:nvSpPr>
          <p:spPr>
            <a:xfrm>
              <a:off x="2456593" y="4495845"/>
              <a:ext cx="10103" cy="15342"/>
            </a:xfrm>
            <a:custGeom>
              <a:avLst/>
              <a:gdLst/>
              <a:ahLst/>
              <a:cxnLst/>
              <a:rect l="l" t="t" r="r" b="b"/>
              <a:pathLst>
                <a:path w="108" h="164" extrusionOk="0">
                  <a:moveTo>
                    <a:pt x="107" y="1"/>
                  </a:moveTo>
                  <a:cubicBezTo>
                    <a:pt x="0" y="1"/>
                    <a:pt x="0" y="1"/>
                    <a:pt x="0" y="108"/>
                  </a:cubicBezTo>
                  <a:cubicBezTo>
                    <a:pt x="32" y="148"/>
                    <a:pt x="55" y="164"/>
                    <a:pt x="70" y="164"/>
                  </a:cubicBezTo>
                  <a:cubicBezTo>
                    <a:pt x="107" y="164"/>
                    <a:pt x="107" y="76"/>
                    <a:pt x="1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43"/>
            <p:cNvSpPr/>
            <p:nvPr/>
          </p:nvSpPr>
          <p:spPr>
            <a:xfrm>
              <a:off x="2624328" y="4495845"/>
              <a:ext cx="20113" cy="15342"/>
            </a:xfrm>
            <a:custGeom>
              <a:avLst/>
              <a:gdLst/>
              <a:ahLst/>
              <a:cxnLst/>
              <a:rect l="l" t="t" r="r" b="b"/>
              <a:pathLst>
                <a:path w="215" h="164" extrusionOk="0">
                  <a:moveTo>
                    <a:pt x="108" y="1"/>
                  </a:moveTo>
                  <a:cubicBezTo>
                    <a:pt x="108" y="1"/>
                    <a:pt x="0" y="1"/>
                    <a:pt x="0" y="108"/>
                  </a:cubicBezTo>
                  <a:lnTo>
                    <a:pt x="108" y="108"/>
                  </a:lnTo>
                  <a:cubicBezTo>
                    <a:pt x="140" y="148"/>
                    <a:pt x="162" y="164"/>
                    <a:pt x="178" y="164"/>
                  </a:cubicBezTo>
                  <a:cubicBezTo>
                    <a:pt x="215" y="164"/>
                    <a:pt x="215" y="76"/>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43"/>
            <p:cNvSpPr/>
            <p:nvPr/>
          </p:nvSpPr>
          <p:spPr>
            <a:xfrm>
              <a:off x="2802073" y="4495845"/>
              <a:ext cx="20113" cy="10103"/>
            </a:xfrm>
            <a:custGeom>
              <a:avLst/>
              <a:gdLst/>
              <a:ahLst/>
              <a:cxnLst/>
              <a:rect l="l" t="t" r="r" b="b"/>
              <a:pathLst>
                <a:path w="215" h="108" extrusionOk="0">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43"/>
            <p:cNvSpPr/>
            <p:nvPr/>
          </p:nvSpPr>
          <p:spPr>
            <a:xfrm>
              <a:off x="2278754" y="4643561"/>
              <a:ext cx="22639" cy="10103"/>
            </a:xfrm>
            <a:custGeom>
              <a:avLst/>
              <a:gdLst/>
              <a:ahLst/>
              <a:cxnLst/>
              <a:rect l="l" t="t" r="r" b="b"/>
              <a:pathLst>
                <a:path w="242" h="108" extrusionOk="0">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43"/>
            <p:cNvSpPr/>
            <p:nvPr/>
          </p:nvSpPr>
          <p:spPr>
            <a:xfrm>
              <a:off x="2456593" y="4643561"/>
              <a:ext cx="10103" cy="10103"/>
            </a:xfrm>
            <a:custGeom>
              <a:avLst/>
              <a:gdLst/>
              <a:ahLst/>
              <a:cxnLst/>
              <a:rect l="l" t="t" r="r" b="b"/>
              <a:pathLst>
                <a:path w="108" h="108" extrusionOk="0">
                  <a:moveTo>
                    <a:pt x="107" y="1"/>
                  </a:moveTo>
                  <a:cubicBezTo>
                    <a:pt x="0" y="1"/>
                    <a:pt x="0" y="1"/>
                    <a:pt x="0" y="108"/>
                  </a:cubicBezTo>
                  <a:lnTo>
                    <a:pt x="107" y="108"/>
                  </a:ln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43"/>
            <p:cNvSpPr/>
            <p:nvPr/>
          </p:nvSpPr>
          <p:spPr>
            <a:xfrm>
              <a:off x="2624328" y="4643561"/>
              <a:ext cx="20113" cy="10103"/>
            </a:xfrm>
            <a:custGeom>
              <a:avLst/>
              <a:gdLst/>
              <a:ahLst/>
              <a:cxnLst/>
              <a:rect l="l" t="t" r="r" b="b"/>
              <a:pathLst>
                <a:path w="215" h="108" extrusionOk="0">
                  <a:moveTo>
                    <a:pt x="108" y="1"/>
                  </a:moveTo>
                  <a:cubicBezTo>
                    <a:pt x="108" y="1"/>
                    <a:pt x="0" y="1"/>
                    <a:pt x="0" y="108"/>
                  </a:cubicBezTo>
                  <a:lnTo>
                    <a:pt x="215" y="108"/>
                  </a:ln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43"/>
            <p:cNvSpPr/>
            <p:nvPr/>
          </p:nvSpPr>
          <p:spPr>
            <a:xfrm>
              <a:off x="2802073" y="4643561"/>
              <a:ext cx="20113" cy="10103"/>
            </a:xfrm>
            <a:custGeom>
              <a:avLst/>
              <a:gdLst/>
              <a:ahLst/>
              <a:cxnLst/>
              <a:rect l="l" t="t" r="r" b="b"/>
              <a:pathLst>
                <a:path w="215" h="108" extrusionOk="0">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2" name="Google Shape;612;p43"/>
          <p:cNvGrpSpPr/>
          <p:nvPr/>
        </p:nvGrpSpPr>
        <p:grpSpPr>
          <a:xfrm flipH="1">
            <a:off x="1412772" y="4130692"/>
            <a:ext cx="541000" cy="741197"/>
            <a:chOff x="548547" y="2097130"/>
            <a:chExt cx="541000" cy="741197"/>
          </a:xfrm>
        </p:grpSpPr>
        <p:sp>
          <p:nvSpPr>
            <p:cNvPr id="613" name="Google Shape;613;p43"/>
            <p:cNvSpPr/>
            <p:nvPr/>
          </p:nvSpPr>
          <p:spPr>
            <a:xfrm>
              <a:off x="548547" y="2097130"/>
              <a:ext cx="20113" cy="14500"/>
            </a:xfrm>
            <a:custGeom>
              <a:avLst/>
              <a:gdLst/>
              <a:ahLst/>
              <a:cxnLst/>
              <a:rect l="l" t="t" r="r" b="b"/>
              <a:pathLst>
                <a:path w="215" h="155" extrusionOk="0">
                  <a:moveTo>
                    <a:pt x="108" y="0"/>
                  </a:moveTo>
                  <a:cubicBezTo>
                    <a:pt x="108" y="0"/>
                    <a:pt x="1" y="0"/>
                    <a:pt x="1" y="107"/>
                  </a:cubicBezTo>
                  <a:lnTo>
                    <a:pt x="108" y="107"/>
                  </a:lnTo>
                  <a:cubicBezTo>
                    <a:pt x="143" y="143"/>
                    <a:pt x="167" y="155"/>
                    <a:pt x="183" y="155"/>
                  </a:cubicBezTo>
                  <a:cubicBezTo>
                    <a:pt x="215" y="155"/>
                    <a:pt x="215" y="107"/>
                    <a:pt x="215" y="107"/>
                  </a:cubicBezTo>
                  <a:cubicBezTo>
                    <a:pt x="215" y="0"/>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43"/>
            <p:cNvSpPr/>
            <p:nvPr/>
          </p:nvSpPr>
          <p:spPr>
            <a:xfrm>
              <a:off x="726386" y="2097130"/>
              <a:ext cx="20113" cy="14500"/>
            </a:xfrm>
            <a:custGeom>
              <a:avLst/>
              <a:gdLst/>
              <a:ahLst/>
              <a:cxnLst/>
              <a:rect l="l" t="t" r="r" b="b"/>
              <a:pathLst>
                <a:path w="215" h="155" extrusionOk="0">
                  <a:moveTo>
                    <a:pt x="107" y="0"/>
                  </a:moveTo>
                  <a:cubicBezTo>
                    <a:pt x="0" y="0"/>
                    <a:pt x="0" y="0"/>
                    <a:pt x="0" y="107"/>
                  </a:cubicBezTo>
                  <a:lnTo>
                    <a:pt x="107" y="107"/>
                  </a:lnTo>
                  <a:cubicBezTo>
                    <a:pt x="107" y="143"/>
                    <a:pt x="119" y="155"/>
                    <a:pt x="135" y="155"/>
                  </a:cubicBezTo>
                  <a:cubicBezTo>
                    <a:pt x="167" y="155"/>
                    <a:pt x="214" y="107"/>
                    <a:pt x="214" y="107"/>
                  </a:cubicBezTo>
                  <a:cubicBezTo>
                    <a:pt x="214" y="0"/>
                    <a:pt x="107" y="0"/>
                    <a:pt x="1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43"/>
            <p:cNvSpPr/>
            <p:nvPr/>
          </p:nvSpPr>
          <p:spPr>
            <a:xfrm>
              <a:off x="901605" y="2097130"/>
              <a:ext cx="12629" cy="20113"/>
            </a:xfrm>
            <a:custGeom>
              <a:avLst/>
              <a:gdLst/>
              <a:ahLst/>
              <a:cxnLst/>
              <a:rect l="l" t="t" r="r" b="b"/>
              <a:pathLst>
                <a:path w="135" h="215" extrusionOk="0">
                  <a:moveTo>
                    <a:pt x="135" y="0"/>
                  </a:moveTo>
                  <a:cubicBezTo>
                    <a:pt x="1" y="0"/>
                    <a:pt x="1" y="0"/>
                    <a:pt x="1" y="107"/>
                  </a:cubicBezTo>
                  <a:cubicBezTo>
                    <a:pt x="1" y="107"/>
                    <a:pt x="1" y="214"/>
                    <a:pt x="135" y="214"/>
                  </a:cubicBezTo>
                  <a:lnTo>
                    <a:pt x="135" y="107"/>
                  </a:lnTo>
                  <a:lnTo>
                    <a:pt x="1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43"/>
            <p:cNvSpPr/>
            <p:nvPr/>
          </p:nvSpPr>
          <p:spPr>
            <a:xfrm>
              <a:off x="1069340" y="2097130"/>
              <a:ext cx="20207" cy="14500"/>
            </a:xfrm>
            <a:custGeom>
              <a:avLst/>
              <a:gdLst/>
              <a:ahLst/>
              <a:cxnLst/>
              <a:rect l="l" t="t" r="r" b="b"/>
              <a:pathLst>
                <a:path w="216" h="155" extrusionOk="0">
                  <a:moveTo>
                    <a:pt x="108" y="0"/>
                  </a:moveTo>
                  <a:cubicBezTo>
                    <a:pt x="108" y="0"/>
                    <a:pt x="1" y="0"/>
                    <a:pt x="1" y="107"/>
                  </a:cubicBezTo>
                  <a:lnTo>
                    <a:pt x="108" y="107"/>
                  </a:lnTo>
                  <a:cubicBezTo>
                    <a:pt x="144" y="143"/>
                    <a:pt x="168" y="155"/>
                    <a:pt x="183" y="155"/>
                  </a:cubicBezTo>
                  <a:cubicBezTo>
                    <a:pt x="215" y="155"/>
                    <a:pt x="215" y="107"/>
                    <a:pt x="215" y="107"/>
                  </a:cubicBezTo>
                  <a:cubicBezTo>
                    <a:pt x="215" y="0"/>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43"/>
            <p:cNvSpPr/>
            <p:nvPr/>
          </p:nvSpPr>
          <p:spPr>
            <a:xfrm>
              <a:off x="548547" y="2242319"/>
              <a:ext cx="20113" cy="15342"/>
            </a:xfrm>
            <a:custGeom>
              <a:avLst/>
              <a:gdLst/>
              <a:ahLst/>
              <a:cxnLst/>
              <a:rect l="l" t="t" r="r" b="b"/>
              <a:pathLst>
                <a:path w="215" h="164" extrusionOk="0">
                  <a:moveTo>
                    <a:pt x="108" y="1"/>
                  </a:moveTo>
                  <a:cubicBezTo>
                    <a:pt x="108" y="1"/>
                    <a:pt x="1" y="1"/>
                    <a:pt x="1" y="108"/>
                  </a:cubicBezTo>
                  <a:lnTo>
                    <a:pt x="108" y="108"/>
                  </a:lnTo>
                  <a:cubicBezTo>
                    <a:pt x="140" y="148"/>
                    <a:pt x="162" y="164"/>
                    <a:pt x="178" y="164"/>
                  </a:cubicBezTo>
                  <a:cubicBezTo>
                    <a:pt x="215" y="164"/>
                    <a:pt x="215" y="76"/>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43"/>
            <p:cNvSpPr/>
            <p:nvPr/>
          </p:nvSpPr>
          <p:spPr>
            <a:xfrm>
              <a:off x="726386" y="2242319"/>
              <a:ext cx="20113" cy="15342"/>
            </a:xfrm>
            <a:custGeom>
              <a:avLst/>
              <a:gdLst/>
              <a:ahLst/>
              <a:cxnLst/>
              <a:rect l="l" t="t" r="r" b="b"/>
              <a:pathLst>
                <a:path w="215" h="164" extrusionOk="0">
                  <a:moveTo>
                    <a:pt x="107" y="1"/>
                  </a:moveTo>
                  <a:cubicBezTo>
                    <a:pt x="0" y="1"/>
                    <a:pt x="0" y="1"/>
                    <a:pt x="0" y="108"/>
                  </a:cubicBezTo>
                  <a:lnTo>
                    <a:pt x="107" y="108"/>
                  </a:lnTo>
                  <a:cubicBezTo>
                    <a:pt x="107" y="148"/>
                    <a:pt x="117" y="164"/>
                    <a:pt x="130" y="164"/>
                  </a:cubicBezTo>
                  <a:cubicBezTo>
                    <a:pt x="162" y="164"/>
                    <a:pt x="214" y="76"/>
                    <a:pt x="2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43"/>
            <p:cNvSpPr/>
            <p:nvPr/>
          </p:nvSpPr>
          <p:spPr>
            <a:xfrm>
              <a:off x="901605" y="2242319"/>
              <a:ext cx="12629" cy="10103"/>
            </a:xfrm>
            <a:custGeom>
              <a:avLst/>
              <a:gdLst/>
              <a:ahLst/>
              <a:cxnLst/>
              <a:rect l="l" t="t" r="r" b="b"/>
              <a:pathLst>
                <a:path w="135" h="108" extrusionOk="0">
                  <a:moveTo>
                    <a:pt x="135" y="1"/>
                  </a:moveTo>
                  <a:cubicBezTo>
                    <a:pt x="1" y="1"/>
                    <a:pt x="1" y="1"/>
                    <a:pt x="1" y="108"/>
                  </a:cubicBezTo>
                  <a:lnTo>
                    <a:pt x="135"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43"/>
            <p:cNvSpPr/>
            <p:nvPr/>
          </p:nvSpPr>
          <p:spPr>
            <a:xfrm>
              <a:off x="1069340" y="2242319"/>
              <a:ext cx="20207" cy="15342"/>
            </a:xfrm>
            <a:custGeom>
              <a:avLst/>
              <a:gdLst/>
              <a:ahLst/>
              <a:cxnLst/>
              <a:rect l="l" t="t" r="r" b="b"/>
              <a:pathLst>
                <a:path w="216" h="164" extrusionOk="0">
                  <a:moveTo>
                    <a:pt x="108" y="1"/>
                  </a:moveTo>
                  <a:cubicBezTo>
                    <a:pt x="108" y="1"/>
                    <a:pt x="1" y="1"/>
                    <a:pt x="1" y="108"/>
                  </a:cubicBezTo>
                  <a:lnTo>
                    <a:pt x="108" y="108"/>
                  </a:lnTo>
                  <a:cubicBezTo>
                    <a:pt x="140" y="148"/>
                    <a:pt x="163" y="164"/>
                    <a:pt x="178" y="164"/>
                  </a:cubicBezTo>
                  <a:cubicBezTo>
                    <a:pt x="215" y="164"/>
                    <a:pt x="215" y="76"/>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43"/>
            <p:cNvSpPr/>
            <p:nvPr/>
          </p:nvSpPr>
          <p:spPr>
            <a:xfrm>
              <a:off x="548547" y="2390035"/>
              <a:ext cx="20113" cy="10103"/>
            </a:xfrm>
            <a:custGeom>
              <a:avLst/>
              <a:gdLst/>
              <a:ahLst/>
              <a:cxnLst/>
              <a:rect l="l" t="t" r="r" b="b"/>
              <a:pathLst>
                <a:path w="215" h="108" extrusionOk="0">
                  <a:moveTo>
                    <a:pt x="108" y="1"/>
                  </a:moveTo>
                  <a:cubicBezTo>
                    <a:pt x="108" y="1"/>
                    <a:pt x="1" y="1"/>
                    <a:pt x="1" y="108"/>
                  </a:cubicBezTo>
                  <a:lnTo>
                    <a:pt x="215" y="108"/>
                  </a:ln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43"/>
            <p:cNvSpPr/>
            <p:nvPr/>
          </p:nvSpPr>
          <p:spPr>
            <a:xfrm>
              <a:off x="726386" y="2390035"/>
              <a:ext cx="20113" cy="10103"/>
            </a:xfrm>
            <a:custGeom>
              <a:avLst/>
              <a:gdLst/>
              <a:ahLst/>
              <a:cxnLst/>
              <a:rect l="l" t="t" r="r" b="b"/>
              <a:pathLst>
                <a:path w="215" h="108" extrusionOk="0">
                  <a:moveTo>
                    <a:pt x="107" y="1"/>
                  </a:moveTo>
                  <a:cubicBezTo>
                    <a:pt x="0" y="1"/>
                    <a:pt x="0" y="1"/>
                    <a:pt x="0" y="108"/>
                  </a:cubicBezTo>
                  <a:lnTo>
                    <a:pt x="214" y="108"/>
                  </a:lnTo>
                  <a:cubicBezTo>
                    <a:pt x="214" y="1"/>
                    <a:pt x="107" y="1"/>
                    <a:pt x="1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43"/>
            <p:cNvSpPr/>
            <p:nvPr/>
          </p:nvSpPr>
          <p:spPr>
            <a:xfrm>
              <a:off x="901605" y="2390035"/>
              <a:ext cx="12629" cy="10103"/>
            </a:xfrm>
            <a:custGeom>
              <a:avLst/>
              <a:gdLst/>
              <a:ahLst/>
              <a:cxnLst/>
              <a:rect l="l" t="t" r="r" b="b"/>
              <a:pathLst>
                <a:path w="135" h="108" extrusionOk="0">
                  <a:moveTo>
                    <a:pt x="135" y="1"/>
                  </a:moveTo>
                  <a:cubicBezTo>
                    <a:pt x="1" y="1"/>
                    <a:pt x="1" y="1"/>
                    <a:pt x="1" y="108"/>
                  </a:cubicBezTo>
                  <a:lnTo>
                    <a:pt x="135"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43"/>
            <p:cNvSpPr/>
            <p:nvPr/>
          </p:nvSpPr>
          <p:spPr>
            <a:xfrm>
              <a:off x="1069340" y="2390035"/>
              <a:ext cx="20207" cy="10103"/>
            </a:xfrm>
            <a:custGeom>
              <a:avLst/>
              <a:gdLst/>
              <a:ahLst/>
              <a:cxnLst/>
              <a:rect l="l" t="t" r="r" b="b"/>
              <a:pathLst>
                <a:path w="216" h="108" extrusionOk="0">
                  <a:moveTo>
                    <a:pt x="108" y="1"/>
                  </a:moveTo>
                  <a:cubicBezTo>
                    <a:pt x="108" y="1"/>
                    <a:pt x="1" y="1"/>
                    <a:pt x="1" y="108"/>
                  </a:cubicBezTo>
                  <a:lnTo>
                    <a:pt x="215" y="108"/>
                  </a:ln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43"/>
            <p:cNvSpPr/>
            <p:nvPr/>
          </p:nvSpPr>
          <p:spPr>
            <a:xfrm>
              <a:off x="548547" y="2535318"/>
              <a:ext cx="20113" cy="10103"/>
            </a:xfrm>
            <a:custGeom>
              <a:avLst/>
              <a:gdLst/>
              <a:ahLst/>
              <a:cxnLst/>
              <a:rect l="l" t="t" r="r" b="b"/>
              <a:pathLst>
                <a:path w="215" h="108" extrusionOk="0">
                  <a:moveTo>
                    <a:pt x="1" y="0"/>
                  </a:moveTo>
                  <a:cubicBezTo>
                    <a:pt x="1" y="107"/>
                    <a:pt x="108" y="107"/>
                    <a:pt x="108" y="107"/>
                  </a:cubicBezTo>
                  <a:cubicBezTo>
                    <a:pt x="215" y="107"/>
                    <a:pt x="215" y="107"/>
                    <a:pt x="2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43"/>
            <p:cNvSpPr/>
            <p:nvPr/>
          </p:nvSpPr>
          <p:spPr>
            <a:xfrm>
              <a:off x="726386" y="2535318"/>
              <a:ext cx="20113" cy="10103"/>
            </a:xfrm>
            <a:custGeom>
              <a:avLst/>
              <a:gdLst/>
              <a:ahLst/>
              <a:cxnLst/>
              <a:rect l="l" t="t" r="r" b="b"/>
              <a:pathLst>
                <a:path w="215" h="108" extrusionOk="0">
                  <a:moveTo>
                    <a:pt x="0" y="0"/>
                  </a:moveTo>
                  <a:cubicBezTo>
                    <a:pt x="0" y="107"/>
                    <a:pt x="0" y="107"/>
                    <a:pt x="107" y="107"/>
                  </a:cubicBezTo>
                  <a:cubicBezTo>
                    <a:pt x="107" y="107"/>
                    <a:pt x="214" y="107"/>
                    <a:pt x="2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43"/>
            <p:cNvSpPr/>
            <p:nvPr/>
          </p:nvSpPr>
          <p:spPr>
            <a:xfrm>
              <a:off x="901605" y="2535318"/>
              <a:ext cx="12629" cy="10103"/>
            </a:xfrm>
            <a:custGeom>
              <a:avLst/>
              <a:gdLst/>
              <a:ahLst/>
              <a:cxnLst/>
              <a:rect l="l" t="t" r="r" b="b"/>
              <a:pathLst>
                <a:path w="135" h="108" extrusionOk="0">
                  <a:moveTo>
                    <a:pt x="1" y="0"/>
                  </a:moveTo>
                  <a:cubicBezTo>
                    <a:pt x="1" y="107"/>
                    <a:pt x="1" y="107"/>
                    <a:pt x="135" y="107"/>
                  </a:cubicBezTo>
                  <a:lnTo>
                    <a:pt x="1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43"/>
            <p:cNvSpPr/>
            <p:nvPr/>
          </p:nvSpPr>
          <p:spPr>
            <a:xfrm>
              <a:off x="1069340" y="2535318"/>
              <a:ext cx="20207" cy="10103"/>
            </a:xfrm>
            <a:custGeom>
              <a:avLst/>
              <a:gdLst/>
              <a:ahLst/>
              <a:cxnLst/>
              <a:rect l="l" t="t" r="r" b="b"/>
              <a:pathLst>
                <a:path w="216" h="108" extrusionOk="0">
                  <a:moveTo>
                    <a:pt x="1" y="0"/>
                  </a:moveTo>
                  <a:cubicBezTo>
                    <a:pt x="1" y="107"/>
                    <a:pt x="108" y="107"/>
                    <a:pt x="108" y="107"/>
                  </a:cubicBezTo>
                  <a:cubicBezTo>
                    <a:pt x="215" y="107"/>
                    <a:pt x="215" y="107"/>
                    <a:pt x="2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43"/>
            <p:cNvSpPr/>
            <p:nvPr/>
          </p:nvSpPr>
          <p:spPr>
            <a:xfrm>
              <a:off x="548547" y="2676391"/>
              <a:ext cx="20113" cy="14220"/>
            </a:xfrm>
            <a:custGeom>
              <a:avLst/>
              <a:gdLst/>
              <a:ahLst/>
              <a:cxnLst/>
              <a:rect l="l" t="t" r="r" b="b"/>
              <a:pathLst>
                <a:path w="215" h="152" extrusionOk="0">
                  <a:moveTo>
                    <a:pt x="86" y="0"/>
                  </a:moveTo>
                  <a:cubicBezTo>
                    <a:pt x="54" y="0"/>
                    <a:pt x="1" y="76"/>
                    <a:pt x="1" y="152"/>
                  </a:cubicBezTo>
                  <a:lnTo>
                    <a:pt x="108" y="152"/>
                  </a:lnTo>
                  <a:cubicBezTo>
                    <a:pt x="215" y="152"/>
                    <a:pt x="215" y="152"/>
                    <a:pt x="215" y="45"/>
                  </a:cubicBezTo>
                  <a:lnTo>
                    <a:pt x="108" y="45"/>
                  </a:lnTo>
                  <a:cubicBezTo>
                    <a:pt x="108" y="13"/>
                    <a:pt x="99" y="0"/>
                    <a:pt x="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43"/>
            <p:cNvSpPr/>
            <p:nvPr/>
          </p:nvSpPr>
          <p:spPr>
            <a:xfrm>
              <a:off x="726386" y="2676391"/>
              <a:ext cx="20113" cy="14220"/>
            </a:xfrm>
            <a:custGeom>
              <a:avLst/>
              <a:gdLst/>
              <a:ahLst/>
              <a:cxnLst/>
              <a:rect l="l" t="t" r="r" b="b"/>
              <a:pathLst>
                <a:path w="215" h="152" extrusionOk="0">
                  <a:moveTo>
                    <a:pt x="38" y="0"/>
                  </a:moveTo>
                  <a:cubicBezTo>
                    <a:pt x="0" y="0"/>
                    <a:pt x="0" y="76"/>
                    <a:pt x="0" y="152"/>
                  </a:cubicBezTo>
                  <a:lnTo>
                    <a:pt x="107" y="152"/>
                  </a:lnTo>
                  <a:cubicBezTo>
                    <a:pt x="107" y="152"/>
                    <a:pt x="214" y="152"/>
                    <a:pt x="214" y="45"/>
                  </a:cubicBezTo>
                  <a:lnTo>
                    <a:pt x="107" y="45"/>
                  </a:lnTo>
                  <a:cubicBezTo>
                    <a:pt x="76" y="13"/>
                    <a:pt x="54" y="0"/>
                    <a:pt x="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43"/>
            <p:cNvSpPr/>
            <p:nvPr/>
          </p:nvSpPr>
          <p:spPr>
            <a:xfrm>
              <a:off x="901605" y="2680507"/>
              <a:ext cx="12629" cy="10103"/>
            </a:xfrm>
            <a:custGeom>
              <a:avLst/>
              <a:gdLst/>
              <a:ahLst/>
              <a:cxnLst/>
              <a:rect l="l" t="t" r="r" b="b"/>
              <a:pathLst>
                <a:path w="135" h="108" extrusionOk="0">
                  <a:moveTo>
                    <a:pt x="1" y="1"/>
                  </a:moveTo>
                  <a:cubicBezTo>
                    <a:pt x="1" y="108"/>
                    <a:pt x="1" y="108"/>
                    <a:pt x="135" y="108"/>
                  </a:cubicBez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43"/>
            <p:cNvSpPr/>
            <p:nvPr/>
          </p:nvSpPr>
          <p:spPr>
            <a:xfrm>
              <a:off x="1069340" y="2676391"/>
              <a:ext cx="20207" cy="14220"/>
            </a:xfrm>
            <a:custGeom>
              <a:avLst/>
              <a:gdLst/>
              <a:ahLst/>
              <a:cxnLst/>
              <a:rect l="l" t="t" r="r" b="b"/>
              <a:pathLst>
                <a:path w="216" h="152" extrusionOk="0">
                  <a:moveTo>
                    <a:pt x="86" y="0"/>
                  </a:moveTo>
                  <a:cubicBezTo>
                    <a:pt x="55" y="0"/>
                    <a:pt x="1" y="76"/>
                    <a:pt x="1" y="152"/>
                  </a:cubicBezTo>
                  <a:lnTo>
                    <a:pt x="108" y="152"/>
                  </a:lnTo>
                  <a:cubicBezTo>
                    <a:pt x="215" y="152"/>
                    <a:pt x="215" y="152"/>
                    <a:pt x="215" y="45"/>
                  </a:cubicBezTo>
                  <a:lnTo>
                    <a:pt x="108" y="45"/>
                  </a:lnTo>
                  <a:cubicBezTo>
                    <a:pt x="108" y="13"/>
                    <a:pt x="99" y="0"/>
                    <a:pt x="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43"/>
            <p:cNvSpPr/>
            <p:nvPr/>
          </p:nvSpPr>
          <p:spPr>
            <a:xfrm>
              <a:off x="548547" y="2815687"/>
              <a:ext cx="20113" cy="22639"/>
            </a:xfrm>
            <a:custGeom>
              <a:avLst/>
              <a:gdLst/>
              <a:ahLst/>
              <a:cxnLst/>
              <a:rect l="l" t="t" r="r" b="b"/>
              <a:pathLst>
                <a:path w="215" h="242" extrusionOk="0">
                  <a:moveTo>
                    <a:pt x="108" y="1"/>
                  </a:moveTo>
                  <a:lnTo>
                    <a:pt x="1" y="135"/>
                  </a:lnTo>
                  <a:lnTo>
                    <a:pt x="108" y="242"/>
                  </a:lnTo>
                  <a:cubicBezTo>
                    <a:pt x="215" y="242"/>
                    <a:pt x="215" y="242"/>
                    <a:pt x="215" y="135"/>
                  </a:cubicBez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43"/>
            <p:cNvSpPr/>
            <p:nvPr/>
          </p:nvSpPr>
          <p:spPr>
            <a:xfrm>
              <a:off x="726386" y="2815687"/>
              <a:ext cx="20113" cy="22639"/>
            </a:xfrm>
            <a:custGeom>
              <a:avLst/>
              <a:gdLst/>
              <a:ahLst/>
              <a:cxnLst/>
              <a:rect l="l" t="t" r="r" b="b"/>
              <a:pathLst>
                <a:path w="215" h="242" extrusionOk="0">
                  <a:moveTo>
                    <a:pt x="107" y="1"/>
                  </a:moveTo>
                  <a:cubicBezTo>
                    <a:pt x="0" y="1"/>
                    <a:pt x="0" y="135"/>
                    <a:pt x="0" y="135"/>
                  </a:cubicBezTo>
                  <a:cubicBezTo>
                    <a:pt x="0" y="242"/>
                    <a:pt x="0" y="242"/>
                    <a:pt x="107" y="242"/>
                  </a:cubicBezTo>
                  <a:cubicBezTo>
                    <a:pt x="107" y="242"/>
                    <a:pt x="214" y="242"/>
                    <a:pt x="214" y="135"/>
                  </a:cubicBezTo>
                  <a:cubicBezTo>
                    <a:pt x="214" y="135"/>
                    <a:pt x="107" y="135"/>
                    <a:pt x="1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43"/>
            <p:cNvSpPr/>
            <p:nvPr/>
          </p:nvSpPr>
          <p:spPr>
            <a:xfrm>
              <a:off x="901605" y="2815687"/>
              <a:ext cx="12629" cy="22639"/>
            </a:xfrm>
            <a:custGeom>
              <a:avLst/>
              <a:gdLst/>
              <a:ahLst/>
              <a:cxnLst/>
              <a:rect l="l" t="t" r="r" b="b"/>
              <a:pathLst>
                <a:path w="135" h="242" extrusionOk="0">
                  <a:moveTo>
                    <a:pt x="135" y="1"/>
                  </a:moveTo>
                  <a:cubicBezTo>
                    <a:pt x="1" y="1"/>
                    <a:pt x="1" y="135"/>
                    <a:pt x="1" y="135"/>
                  </a:cubicBezTo>
                  <a:cubicBezTo>
                    <a:pt x="1" y="242"/>
                    <a:pt x="1" y="242"/>
                    <a:pt x="135" y="242"/>
                  </a:cubicBezTo>
                  <a:lnTo>
                    <a:pt x="135" y="135"/>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43"/>
            <p:cNvSpPr/>
            <p:nvPr/>
          </p:nvSpPr>
          <p:spPr>
            <a:xfrm>
              <a:off x="1069340" y="2815687"/>
              <a:ext cx="20207" cy="22639"/>
            </a:xfrm>
            <a:custGeom>
              <a:avLst/>
              <a:gdLst/>
              <a:ahLst/>
              <a:cxnLst/>
              <a:rect l="l" t="t" r="r" b="b"/>
              <a:pathLst>
                <a:path w="216" h="242" extrusionOk="0">
                  <a:moveTo>
                    <a:pt x="108" y="1"/>
                  </a:moveTo>
                  <a:lnTo>
                    <a:pt x="1" y="135"/>
                  </a:lnTo>
                  <a:cubicBezTo>
                    <a:pt x="1" y="242"/>
                    <a:pt x="108" y="242"/>
                    <a:pt x="108" y="242"/>
                  </a:cubicBezTo>
                  <a:cubicBezTo>
                    <a:pt x="215" y="242"/>
                    <a:pt x="215" y="242"/>
                    <a:pt x="215" y="135"/>
                  </a:cubicBez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 name="Google Shape;637;p43"/>
          <p:cNvGrpSpPr/>
          <p:nvPr/>
        </p:nvGrpSpPr>
        <p:grpSpPr>
          <a:xfrm flipH="1">
            <a:off x="5726954" y="313580"/>
            <a:ext cx="543432" cy="741197"/>
            <a:chOff x="2278754" y="3912467"/>
            <a:chExt cx="543432" cy="741197"/>
          </a:xfrm>
        </p:grpSpPr>
        <p:sp>
          <p:nvSpPr>
            <p:cNvPr id="638" name="Google Shape;638;p43"/>
            <p:cNvSpPr/>
            <p:nvPr/>
          </p:nvSpPr>
          <p:spPr>
            <a:xfrm>
              <a:off x="2278754" y="3912467"/>
              <a:ext cx="22639" cy="20113"/>
            </a:xfrm>
            <a:custGeom>
              <a:avLst/>
              <a:gdLst/>
              <a:ahLst/>
              <a:cxnLst/>
              <a:rect l="l" t="t" r="r" b="b"/>
              <a:pathLst>
                <a:path w="242" h="215" extrusionOk="0">
                  <a:moveTo>
                    <a:pt x="135" y="0"/>
                  </a:moveTo>
                  <a:lnTo>
                    <a:pt x="1" y="107"/>
                  </a:lnTo>
                  <a:cubicBezTo>
                    <a:pt x="1" y="214"/>
                    <a:pt x="135" y="214"/>
                    <a:pt x="135" y="214"/>
                  </a:cubicBezTo>
                  <a:cubicBezTo>
                    <a:pt x="135" y="214"/>
                    <a:pt x="242" y="214"/>
                    <a:pt x="242" y="107"/>
                  </a:cubicBezTo>
                  <a:lnTo>
                    <a:pt x="1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43"/>
            <p:cNvSpPr/>
            <p:nvPr/>
          </p:nvSpPr>
          <p:spPr>
            <a:xfrm>
              <a:off x="2456593" y="3912467"/>
              <a:ext cx="10103" cy="20113"/>
            </a:xfrm>
            <a:custGeom>
              <a:avLst/>
              <a:gdLst/>
              <a:ahLst/>
              <a:cxnLst/>
              <a:rect l="l" t="t" r="r" b="b"/>
              <a:pathLst>
                <a:path w="108" h="215" extrusionOk="0">
                  <a:moveTo>
                    <a:pt x="107" y="0"/>
                  </a:moveTo>
                  <a:cubicBezTo>
                    <a:pt x="0" y="0"/>
                    <a:pt x="0" y="107"/>
                    <a:pt x="0" y="107"/>
                  </a:cubicBezTo>
                  <a:lnTo>
                    <a:pt x="0" y="214"/>
                  </a:lnTo>
                  <a:cubicBezTo>
                    <a:pt x="107" y="214"/>
                    <a:pt x="107" y="214"/>
                    <a:pt x="107" y="107"/>
                  </a:cubicBezTo>
                  <a:lnTo>
                    <a:pt x="1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43"/>
            <p:cNvSpPr/>
            <p:nvPr/>
          </p:nvSpPr>
          <p:spPr>
            <a:xfrm>
              <a:off x="2624328" y="3912467"/>
              <a:ext cx="20113" cy="20113"/>
            </a:xfrm>
            <a:custGeom>
              <a:avLst/>
              <a:gdLst/>
              <a:ahLst/>
              <a:cxnLst/>
              <a:rect l="l" t="t" r="r" b="b"/>
              <a:pathLst>
                <a:path w="215" h="215" extrusionOk="0">
                  <a:moveTo>
                    <a:pt x="108" y="0"/>
                  </a:moveTo>
                  <a:lnTo>
                    <a:pt x="0" y="107"/>
                  </a:lnTo>
                  <a:lnTo>
                    <a:pt x="108" y="214"/>
                  </a:lnTo>
                  <a:cubicBezTo>
                    <a:pt x="215" y="214"/>
                    <a:pt x="215" y="214"/>
                    <a:pt x="215" y="107"/>
                  </a:cubicBezTo>
                  <a:cubicBezTo>
                    <a:pt x="215" y="107"/>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43"/>
            <p:cNvSpPr/>
            <p:nvPr/>
          </p:nvSpPr>
          <p:spPr>
            <a:xfrm>
              <a:off x="2802073" y="3912467"/>
              <a:ext cx="20113" cy="20113"/>
            </a:xfrm>
            <a:custGeom>
              <a:avLst/>
              <a:gdLst/>
              <a:ahLst/>
              <a:cxnLst/>
              <a:rect l="l" t="t" r="r" b="b"/>
              <a:pathLst>
                <a:path w="215" h="215" extrusionOk="0">
                  <a:moveTo>
                    <a:pt x="108" y="0"/>
                  </a:moveTo>
                  <a:cubicBezTo>
                    <a:pt x="1" y="0"/>
                    <a:pt x="1" y="107"/>
                    <a:pt x="1" y="107"/>
                  </a:cubicBezTo>
                  <a:cubicBezTo>
                    <a:pt x="1" y="214"/>
                    <a:pt x="1" y="214"/>
                    <a:pt x="108" y="214"/>
                  </a:cubicBezTo>
                  <a:cubicBezTo>
                    <a:pt x="108" y="214"/>
                    <a:pt x="215" y="214"/>
                    <a:pt x="215" y="107"/>
                  </a:cubicBezTo>
                  <a:lnTo>
                    <a:pt x="10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43"/>
            <p:cNvSpPr/>
            <p:nvPr/>
          </p:nvSpPr>
          <p:spPr>
            <a:xfrm>
              <a:off x="2278754" y="4057657"/>
              <a:ext cx="22639" cy="22639"/>
            </a:xfrm>
            <a:custGeom>
              <a:avLst/>
              <a:gdLst/>
              <a:ahLst/>
              <a:cxnLst/>
              <a:rect l="l" t="t" r="r" b="b"/>
              <a:pathLst>
                <a:path w="242" h="242" extrusionOk="0">
                  <a:moveTo>
                    <a:pt x="135" y="1"/>
                  </a:moveTo>
                  <a:lnTo>
                    <a:pt x="1" y="108"/>
                  </a:lnTo>
                  <a:lnTo>
                    <a:pt x="135" y="242"/>
                  </a:lnTo>
                  <a:lnTo>
                    <a:pt x="242"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43"/>
            <p:cNvSpPr/>
            <p:nvPr/>
          </p:nvSpPr>
          <p:spPr>
            <a:xfrm>
              <a:off x="2456593" y="4057657"/>
              <a:ext cx="10103" cy="22639"/>
            </a:xfrm>
            <a:custGeom>
              <a:avLst/>
              <a:gdLst/>
              <a:ahLst/>
              <a:cxnLst/>
              <a:rect l="l" t="t" r="r" b="b"/>
              <a:pathLst>
                <a:path w="108" h="242" extrusionOk="0">
                  <a:moveTo>
                    <a:pt x="107" y="1"/>
                  </a:moveTo>
                  <a:cubicBezTo>
                    <a:pt x="0" y="1"/>
                    <a:pt x="0" y="108"/>
                    <a:pt x="0" y="108"/>
                  </a:cubicBezTo>
                  <a:cubicBezTo>
                    <a:pt x="0" y="108"/>
                    <a:pt x="0" y="242"/>
                    <a:pt x="107" y="242"/>
                  </a:cubicBezTo>
                  <a:lnTo>
                    <a:pt x="107" y="108"/>
                  </a:ln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43"/>
            <p:cNvSpPr/>
            <p:nvPr/>
          </p:nvSpPr>
          <p:spPr>
            <a:xfrm>
              <a:off x="2624328" y="4057657"/>
              <a:ext cx="20113" cy="22639"/>
            </a:xfrm>
            <a:custGeom>
              <a:avLst/>
              <a:gdLst/>
              <a:ahLst/>
              <a:cxnLst/>
              <a:rect l="l" t="t" r="r" b="b"/>
              <a:pathLst>
                <a:path w="215" h="242" extrusionOk="0">
                  <a:moveTo>
                    <a:pt x="108" y="1"/>
                  </a:moveTo>
                  <a:lnTo>
                    <a:pt x="0" y="108"/>
                  </a:lnTo>
                  <a:lnTo>
                    <a:pt x="108" y="242"/>
                  </a:lnTo>
                  <a:cubicBezTo>
                    <a:pt x="215" y="242"/>
                    <a:pt x="215" y="108"/>
                    <a:pt x="215" y="108"/>
                  </a:cubicBezTo>
                  <a:cubicBezTo>
                    <a:pt x="215" y="108"/>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43"/>
            <p:cNvSpPr/>
            <p:nvPr/>
          </p:nvSpPr>
          <p:spPr>
            <a:xfrm>
              <a:off x="2802073" y="4057657"/>
              <a:ext cx="20113" cy="22639"/>
            </a:xfrm>
            <a:custGeom>
              <a:avLst/>
              <a:gdLst/>
              <a:ahLst/>
              <a:cxnLst/>
              <a:rect l="l" t="t" r="r" b="b"/>
              <a:pathLst>
                <a:path w="215" h="242" extrusionOk="0">
                  <a:moveTo>
                    <a:pt x="108" y="1"/>
                  </a:moveTo>
                  <a:cubicBezTo>
                    <a:pt x="1" y="1"/>
                    <a:pt x="1" y="108"/>
                    <a:pt x="1" y="108"/>
                  </a:cubicBezTo>
                  <a:cubicBezTo>
                    <a:pt x="1" y="108"/>
                    <a:pt x="1" y="242"/>
                    <a:pt x="108" y="242"/>
                  </a:cubicBezTo>
                  <a:lnTo>
                    <a:pt x="215" y="108"/>
                  </a:ln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43"/>
            <p:cNvSpPr/>
            <p:nvPr/>
          </p:nvSpPr>
          <p:spPr>
            <a:xfrm>
              <a:off x="2278754" y="4205372"/>
              <a:ext cx="22639" cy="20113"/>
            </a:xfrm>
            <a:custGeom>
              <a:avLst/>
              <a:gdLst/>
              <a:ahLst/>
              <a:cxnLst/>
              <a:rect l="l" t="t" r="r" b="b"/>
              <a:pathLst>
                <a:path w="242" h="215" extrusionOk="0">
                  <a:moveTo>
                    <a:pt x="135" y="1"/>
                  </a:moveTo>
                  <a:lnTo>
                    <a:pt x="1" y="108"/>
                  </a:lnTo>
                  <a:lnTo>
                    <a:pt x="135" y="215"/>
                  </a:lnTo>
                  <a:lnTo>
                    <a:pt x="242"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43"/>
            <p:cNvSpPr/>
            <p:nvPr/>
          </p:nvSpPr>
          <p:spPr>
            <a:xfrm>
              <a:off x="2456593" y="4205372"/>
              <a:ext cx="10103" cy="20113"/>
            </a:xfrm>
            <a:custGeom>
              <a:avLst/>
              <a:gdLst/>
              <a:ahLst/>
              <a:cxnLst/>
              <a:rect l="l" t="t" r="r" b="b"/>
              <a:pathLst>
                <a:path w="108" h="215" extrusionOk="0">
                  <a:moveTo>
                    <a:pt x="107" y="1"/>
                  </a:moveTo>
                  <a:cubicBezTo>
                    <a:pt x="0" y="1"/>
                    <a:pt x="0" y="108"/>
                    <a:pt x="0" y="108"/>
                  </a:cubicBezTo>
                  <a:lnTo>
                    <a:pt x="0" y="215"/>
                  </a:lnTo>
                  <a:cubicBezTo>
                    <a:pt x="107" y="215"/>
                    <a:pt x="107" y="108"/>
                    <a:pt x="107" y="108"/>
                  </a:cubicBez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43"/>
            <p:cNvSpPr/>
            <p:nvPr/>
          </p:nvSpPr>
          <p:spPr>
            <a:xfrm>
              <a:off x="2624328" y="4205372"/>
              <a:ext cx="20113" cy="20113"/>
            </a:xfrm>
            <a:custGeom>
              <a:avLst/>
              <a:gdLst/>
              <a:ahLst/>
              <a:cxnLst/>
              <a:rect l="l" t="t" r="r" b="b"/>
              <a:pathLst>
                <a:path w="215" h="215" extrusionOk="0">
                  <a:moveTo>
                    <a:pt x="108" y="1"/>
                  </a:moveTo>
                  <a:lnTo>
                    <a:pt x="0" y="108"/>
                  </a:lnTo>
                  <a:cubicBezTo>
                    <a:pt x="108" y="108"/>
                    <a:pt x="108" y="215"/>
                    <a:pt x="108" y="215"/>
                  </a:cubicBezTo>
                  <a:cubicBezTo>
                    <a:pt x="215" y="215"/>
                    <a:pt x="215" y="108"/>
                    <a:pt x="215" y="108"/>
                  </a:cubicBez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43"/>
            <p:cNvSpPr/>
            <p:nvPr/>
          </p:nvSpPr>
          <p:spPr>
            <a:xfrm>
              <a:off x="2802073" y="4205372"/>
              <a:ext cx="20113" cy="20113"/>
            </a:xfrm>
            <a:custGeom>
              <a:avLst/>
              <a:gdLst/>
              <a:ahLst/>
              <a:cxnLst/>
              <a:rect l="l" t="t" r="r" b="b"/>
              <a:pathLst>
                <a:path w="215" h="215" extrusionOk="0">
                  <a:moveTo>
                    <a:pt x="108" y="1"/>
                  </a:moveTo>
                  <a:cubicBezTo>
                    <a:pt x="1" y="1"/>
                    <a:pt x="1" y="108"/>
                    <a:pt x="1" y="108"/>
                  </a:cubicBezTo>
                  <a:cubicBezTo>
                    <a:pt x="1" y="108"/>
                    <a:pt x="1" y="215"/>
                    <a:pt x="108" y="215"/>
                  </a:cubicBezTo>
                  <a:lnTo>
                    <a:pt x="215" y="108"/>
                  </a:ln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43"/>
            <p:cNvSpPr/>
            <p:nvPr/>
          </p:nvSpPr>
          <p:spPr>
            <a:xfrm>
              <a:off x="2278754" y="4350656"/>
              <a:ext cx="22639" cy="20113"/>
            </a:xfrm>
            <a:custGeom>
              <a:avLst/>
              <a:gdLst/>
              <a:ahLst/>
              <a:cxnLst/>
              <a:rect l="l" t="t" r="r" b="b"/>
              <a:pathLst>
                <a:path w="242" h="215" extrusionOk="0">
                  <a:moveTo>
                    <a:pt x="135" y="0"/>
                  </a:moveTo>
                  <a:cubicBezTo>
                    <a:pt x="135" y="0"/>
                    <a:pt x="1" y="0"/>
                    <a:pt x="1" y="107"/>
                  </a:cubicBezTo>
                  <a:lnTo>
                    <a:pt x="135" y="214"/>
                  </a:lnTo>
                  <a:lnTo>
                    <a:pt x="242" y="107"/>
                  </a:lnTo>
                  <a:cubicBezTo>
                    <a:pt x="242" y="0"/>
                    <a:pt x="135" y="0"/>
                    <a:pt x="1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43"/>
            <p:cNvSpPr/>
            <p:nvPr/>
          </p:nvSpPr>
          <p:spPr>
            <a:xfrm>
              <a:off x="2456593" y="4350656"/>
              <a:ext cx="10103" cy="20113"/>
            </a:xfrm>
            <a:custGeom>
              <a:avLst/>
              <a:gdLst/>
              <a:ahLst/>
              <a:cxnLst/>
              <a:rect l="l" t="t" r="r" b="b"/>
              <a:pathLst>
                <a:path w="108" h="215" extrusionOk="0">
                  <a:moveTo>
                    <a:pt x="107" y="0"/>
                  </a:moveTo>
                  <a:cubicBezTo>
                    <a:pt x="0" y="0"/>
                    <a:pt x="0" y="0"/>
                    <a:pt x="0" y="107"/>
                  </a:cubicBezTo>
                  <a:lnTo>
                    <a:pt x="0" y="214"/>
                  </a:lnTo>
                  <a:cubicBezTo>
                    <a:pt x="107" y="214"/>
                    <a:pt x="107" y="107"/>
                    <a:pt x="107" y="107"/>
                  </a:cubicBezTo>
                  <a:lnTo>
                    <a:pt x="1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43"/>
            <p:cNvSpPr/>
            <p:nvPr/>
          </p:nvSpPr>
          <p:spPr>
            <a:xfrm>
              <a:off x="2624328" y="4350656"/>
              <a:ext cx="20113" cy="20113"/>
            </a:xfrm>
            <a:custGeom>
              <a:avLst/>
              <a:gdLst/>
              <a:ahLst/>
              <a:cxnLst/>
              <a:rect l="l" t="t" r="r" b="b"/>
              <a:pathLst>
                <a:path w="215" h="215" extrusionOk="0">
                  <a:moveTo>
                    <a:pt x="108" y="0"/>
                  </a:moveTo>
                  <a:cubicBezTo>
                    <a:pt x="108" y="0"/>
                    <a:pt x="0" y="0"/>
                    <a:pt x="0" y="107"/>
                  </a:cubicBezTo>
                  <a:cubicBezTo>
                    <a:pt x="108" y="107"/>
                    <a:pt x="108" y="107"/>
                    <a:pt x="108" y="214"/>
                  </a:cubicBezTo>
                  <a:cubicBezTo>
                    <a:pt x="215" y="214"/>
                    <a:pt x="215" y="107"/>
                    <a:pt x="215" y="107"/>
                  </a:cubicBezTo>
                  <a:cubicBezTo>
                    <a:pt x="215" y="0"/>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43"/>
            <p:cNvSpPr/>
            <p:nvPr/>
          </p:nvSpPr>
          <p:spPr>
            <a:xfrm>
              <a:off x="2802073" y="4350656"/>
              <a:ext cx="20113" cy="20113"/>
            </a:xfrm>
            <a:custGeom>
              <a:avLst/>
              <a:gdLst/>
              <a:ahLst/>
              <a:cxnLst/>
              <a:rect l="l" t="t" r="r" b="b"/>
              <a:pathLst>
                <a:path w="215" h="215" extrusionOk="0">
                  <a:moveTo>
                    <a:pt x="108" y="0"/>
                  </a:moveTo>
                  <a:cubicBezTo>
                    <a:pt x="1" y="0"/>
                    <a:pt x="1" y="0"/>
                    <a:pt x="1" y="107"/>
                  </a:cubicBezTo>
                  <a:cubicBezTo>
                    <a:pt x="1" y="107"/>
                    <a:pt x="1" y="214"/>
                    <a:pt x="108" y="214"/>
                  </a:cubicBezTo>
                  <a:lnTo>
                    <a:pt x="215" y="107"/>
                  </a:lnTo>
                  <a:cubicBezTo>
                    <a:pt x="215" y="0"/>
                    <a:pt x="108"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43"/>
            <p:cNvSpPr/>
            <p:nvPr/>
          </p:nvSpPr>
          <p:spPr>
            <a:xfrm>
              <a:off x="2278754" y="4495845"/>
              <a:ext cx="22639" cy="10103"/>
            </a:xfrm>
            <a:custGeom>
              <a:avLst/>
              <a:gdLst/>
              <a:ahLst/>
              <a:cxnLst/>
              <a:rect l="l" t="t" r="r" b="b"/>
              <a:pathLst>
                <a:path w="242" h="108" extrusionOk="0">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43"/>
            <p:cNvSpPr/>
            <p:nvPr/>
          </p:nvSpPr>
          <p:spPr>
            <a:xfrm>
              <a:off x="2456593" y="4495845"/>
              <a:ext cx="10103" cy="15342"/>
            </a:xfrm>
            <a:custGeom>
              <a:avLst/>
              <a:gdLst/>
              <a:ahLst/>
              <a:cxnLst/>
              <a:rect l="l" t="t" r="r" b="b"/>
              <a:pathLst>
                <a:path w="108" h="164" extrusionOk="0">
                  <a:moveTo>
                    <a:pt x="107" y="1"/>
                  </a:moveTo>
                  <a:cubicBezTo>
                    <a:pt x="0" y="1"/>
                    <a:pt x="0" y="1"/>
                    <a:pt x="0" y="108"/>
                  </a:cubicBezTo>
                  <a:cubicBezTo>
                    <a:pt x="32" y="148"/>
                    <a:pt x="55" y="164"/>
                    <a:pt x="70" y="164"/>
                  </a:cubicBezTo>
                  <a:cubicBezTo>
                    <a:pt x="107" y="164"/>
                    <a:pt x="107" y="76"/>
                    <a:pt x="1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43"/>
            <p:cNvSpPr/>
            <p:nvPr/>
          </p:nvSpPr>
          <p:spPr>
            <a:xfrm>
              <a:off x="2624328" y="4495845"/>
              <a:ext cx="20113" cy="15342"/>
            </a:xfrm>
            <a:custGeom>
              <a:avLst/>
              <a:gdLst/>
              <a:ahLst/>
              <a:cxnLst/>
              <a:rect l="l" t="t" r="r" b="b"/>
              <a:pathLst>
                <a:path w="215" h="164" extrusionOk="0">
                  <a:moveTo>
                    <a:pt x="108" y="1"/>
                  </a:moveTo>
                  <a:cubicBezTo>
                    <a:pt x="108" y="1"/>
                    <a:pt x="0" y="1"/>
                    <a:pt x="0" y="108"/>
                  </a:cubicBezTo>
                  <a:lnTo>
                    <a:pt x="108" y="108"/>
                  </a:lnTo>
                  <a:cubicBezTo>
                    <a:pt x="140" y="148"/>
                    <a:pt x="162" y="164"/>
                    <a:pt x="178" y="164"/>
                  </a:cubicBezTo>
                  <a:cubicBezTo>
                    <a:pt x="215" y="164"/>
                    <a:pt x="215" y="76"/>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43"/>
            <p:cNvSpPr/>
            <p:nvPr/>
          </p:nvSpPr>
          <p:spPr>
            <a:xfrm>
              <a:off x="2802073" y="4495845"/>
              <a:ext cx="20113" cy="10103"/>
            </a:xfrm>
            <a:custGeom>
              <a:avLst/>
              <a:gdLst/>
              <a:ahLst/>
              <a:cxnLst/>
              <a:rect l="l" t="t" r="r" b="b"/>
              <a:pathLst>
                <a:path w="215" h="108" extrusionOk="0">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43"/>
            <p:cNvSpPr/>
            <p:nvPr/>
          </p:nvSpPr>
          <p:spPr>
            <a:xfrm>
              <a:off x="2278754" y="4643561"/>
              <a:ext cx="22639" cy="10103"/>
            </a:xfrm>
            <a:custGeom>
              <a:avLst/>
              <a:gdLst/>
              <a:ahLst/>
              <a:cxnLst/>
              <a:rect l="l" t="t" r="r" b="b"/>
              <a:pathLst>
                <a:path w="242" h="108" extrusionOk="0">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43"/>
            <p:cNvSpPr/>
            <p:nvPr/>
          </p:nvSpPr>
          <p:spPr>
            <a:xfrm>
              <a:off x="2456593" y="4643561"/>
              <a:ext cx="10103" cy="10103"/>
            </a:xfrm>
            <a:custGeom>
              <a:avLst/>
              <a:gdLst/>
              <a:ahLst/>
              <a:cxnLst/>
              <a:rect l="l" t="t" r="r" b="b"/>
              <a:pathLst>
                <a:path w="108" h="108" extrusionOk="0">
                  <a:moveTo>
                    <a:pt x="107" y="1"/>
                  </a:moveTo>
                  <a:cubicBezTo>
                    <a:pt x="0" y="1"/>
                    <a:pt x="0" y="1"/>
                    <a:pt x="0" y="108"/>
                  </a:cubicBezTo>
                  <a:lnTo>
                    <a:pt x="107" y="108"/>
                  </a:ln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43"/>
            <p:cNvSpPr/>
            <p:nvPr/>
          </p:nvSpPr>
          <p:spPr>
            <a:xfrm>
              <a:off x="2624328" y="4643561"/>
              <a:ext cx="20113" cy="10103"/>
            </a:xfrm>
            <a:custGeom>
              <a:avLst/>
              <a:gdLst/>
              <a:ahLst/>
              <a:cxnLst/>
              <a:rect l="l" t="t" r="r" b="b"/>
              <a:pathLst>
                <a:path w="215" h="108" extrusionOk="0">
                  <a:moveTo>
                    <a:pt x="108" y="1"/>
                  </a:moveTo>
                  <a:cubicBezTo>
                    <a:pt x="108" y="1"/>
                    <a:pt x="0" y="1"/>
                    <a:pt x="0" y="108"/>
                  </a:cubicBezTo>
                  <a:lnTo>
                    <a:pt x="215" y="108"/>
                  </a:ln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43"/>
            <p:cNvSpPr/>
            <p:nvPr/>
          </p:nvSpPr>
          <p:spPr>
            <a:xfrm>
              <a:off x="2802073" y="4643561"/>
              <a:ext cx="20113" cy="10103"/>
            </a:xfrm>
            <a:custGeom>
              <a:avLst/>
              <a:gdLst/>
              <a:ahLst/>
              <a:cxnLst/>
              <a:rect l="l" t="t" r="r" b="b"/>
              <a:pathLst>
                <a:path w="215" h="108" extrusionOk="0">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69698912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65"/>
        <p:cNvGrpSpPr/>
        <p:nvPr/>
      </p:nvGrpSpPr>
      <p:grpSpPr>
        <a:xfrm>
          <a:off x="0" y="0"/>
          <a:ext cx="0" cy="0"/>
          <a:chOff x="0" y="0"/>
          <a:chExt cx="0" cy="0"/>
        </a:xfrm>
      </p:grpSpPr>
      <p:sp>
        <p:nvSpPr>
          <p:cNvPr id="666" name="Google Shape;666;p44"/>
          <p:cNvSpPr txBox="1">
            <a:spLocks noGrp="1"/>
          </p:cNvSpPr>
          <p:nvPr>
            <p:ph type="title"/>
          </p:nvPr>
        </p:nvSpPr>
        <p:spPr>
          <a:xfrm>
            <a:off x="720000" y="5400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tr-TR" dirty="0" smtClean="0"/>
              <a:t>BAŞARI</a:t>
            </a:r>
            <a:endParaRPr dirty="0"/>
          </a:p>
        </p:txBody>
      </p:sp>
      <p:sp>
        <p:nvSpPr>
          <p:cNvPr id="11" name="Google Shape;238;p36"/>
          <p:cNvSpPr txBox="1">
            <a:spLocks/>
          </p:cNvSpPr>
          <p:nvPr/>
        </p:nvSpPr>
        <p:spPr>
          <a:xfrm>
            <a:off x="720000" y="1748970"/>
            <a:ext cx="7704000" cy="2982687"/>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lvl="0"/>
            <a:r>
              <a:rPr lang="tr-TR" dirty="0">
                <a:solidFill>
                  <a:schemeClr val="bg1"/>
                </a:solidFill>
                <a:latin typeface="Raleway" panose="020B0503030101060003" pitchFamily="34" charset="-94"/>
              </a:rPr>
              <a:t>Maliyet</a:t>
            </a:r>
            <a:endParaRPr lang="tr-TR" sz="1200" dirty="0">
              <a:solidFill>
                <a:schemeClr val="bg1"/>
              </a:solidFill>
              <a:latin typeface="Raleway" panose="020B0503030101060003" pitchFamily="34" charset="-94"/>
            </a:endParaRPr>
          </a:p>
          <a:p>
            <a:pPr lvl="1"/>
            <a:r>
              <a:rPr lang="tr-TR" dirty="0">
                <a:solidFill>
                  <a:schemeClr val="bg1"/>
                </a:solidFill>
                <a:latin typeface="Raleway" panose="020B0503030101060003" pitchFamily="34" charset="-94"/>
              </a:rPr>
              <a:t>Bu faktör, projenin toplam maliyetini, paydaşların bir projenin başlangıcında oluşturduğu beklenen bütçeye göre ölçer. Bir proje yöneticisinin proje sonuçlarını sunmak için bütçeyi ne kadar etkili kullandığını değerlendirir</a:t>
            </a:r>
            <a:r>
              <a:rPr lang="tr-TR" dirty="0" smtClean="0">
                <a:solidFill>
                  <a:schemeClr val="bg1"/>
                </a:solidFill>
                <a:latin typeface="Raleway" panose="020B0503030101060003" pitchFamily="34" charset="-94"/>
              </a:rPr>
              <a:t>.</a:t>
            </a:r>
          </a:p>
          <a:p>
            <a:pPr lvl="1"/>
            <a:endParaRPr lang="tr-TR" sz="1200" dirty="0">
              <a:solidFill>
                <a:schemeClr val="bg1"/>
              </a:solidFill>
              <a:latin typeface="Raleway" panose="020B0503030101060003" pitchFamily="34" charset="-94"/>
            </a:endParaRPr>
          </a:p>
          <a:p>
            <a:pPr lvl="0"/>
            <a:r>
              <a:rPr lang="tr-TR" dirty="0">
                <a:solidFill>
                  <a:schemeClr val="bg1"/>
                </a:solidFill>
                <a:latin typeface="Raleway" panose="020B0503030101060003" pitchFamily="34" charset="-94"/>
              </a:rPr>
              <a:t>Zaman Çizelgesi</a:t>
            </a:r>
            <a:endParaRPr lang="tr-TR" sz="1200" dirty="0">
              <a:solidFill>
                <a:schemeClr val="bg1"/>
              </a:solidFill>
              <a:latin typeface="Raleway" panose="020B0503030101060003" pitchFamily="34" charset="-94"/>
            </a:endParaRPr>
          </a:p>
          <a:p>
            <a:pPr lvl="1"/>
            <a:r>
              <a:rPr lang="tr-TR" dirty="0">
                <a:solidFill>
                  <a:schemeClr val="bg1"/>
                </a:solidFill>
                <a:latin typeface="Raleway" panose="020B0503030101060003" pitchFamily="34" charset="-94"/>
              </a:rPr>
              <a:t>Birçok projenin başarısı için bir diğer önemli faktör, projenin tamamlanması için gereken süre olan zaman çizelgesidir. Tipik olarak, proje yöneticileri ve diğer paydaşlar, projenin başlangıcındaki ilk toplantı sırasında bir proje zaman çizelgesine karar verirler</a:t>
            </a:r>
            <a:r>
              <a:rPr lang="tr-TR" dirty="0" smtClean="0">
                <a:solidFill>
                  <a:schemeClr val="bg1"/>
                </a:solidFill>
                <a:latin typeface="Raleway" panose="020B0503030101060003" pitchFamily="34" charset="-94"/>
              </a:rPr>
              <a:t>.</a:t>
            </a:r>
          </a:p>
        </p:txBody>
      </p:sp>
    </p:spTree>
    <p:extLst>
      <p:ext uri="{BB962C8B-B14F-4D97-AF65-F5344CB8AC3E}">
        <p14:creationId xmlns:p14="http://schemas.microsoft.com/office/powerpoint/2010/main" val="375488177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65"/>
        <p:cNvGrpSpPr/>
        <p:nvPr/>
      </p:nvGrpSpPr>
      <p:grpSpPr>
        <a:xfrm>
          <a:off x="0" y="0"/>
          <a:ext cx="0" cy="0"/>
          <a:chOff x="0" y="0"/>
          <a:chExt cx="0" cy="0"/>
        </a:xfrm>
      </p:grpSpPr>
      <p:sp>
        <p:nvSpPr>
          <p:cNvPr id="666" name="Google Shape;666;p44"/>
          <p:cNvSpPr txBox="1">
            <a:spLocks noGrp="1"/>
          </p:cNvSpPr>
          <p:nvPr>
            <p:ph type="title"/>
          </p:nvPr>
        </p:nvSpPr>
        <p:spPr>
          <a:xfrm>
            <a:off x="720000" y="5400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tr-TR" dirty="0" smtClean="0"/>
              <a:t>BAŞARI</a:t>
            </a:r>
            <a:endParaRPr dirty="0"/>
          </a:p>
        </p:txBody>
      </p:sp>
      <p:sp>
        <p:nvSpPr>
          <p:cNvPr id="11" name="Google Shape;238;p36"/>
          <p:cNvSpPr txBox="1">
            <a:spLocks/>
          </p:cNvSpPr>
          <p:nvPr/>
        </p:nvSpPr>
        <p:spPr>
          <a:xfrm>
            <a:off x="720000" y="1748970"/>
            <a:ext cx="7704000" cy="2982687"/>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lvl="0"/>
            <a:r>
              <a:rPr lang="tr-TR" dirty="0">
                <a:solidFill>
                  <a:schemeClr val="bg1"/>
                </a:solidFill>
                <a:latin typeface="Raleway" panose="020B0503030101060003" pitchFamily="34" charset="-94"/>
              </a:rPr>
              <a:t>Kapsam</a:t>
            </a:r>
            <a:endParaRPr lang="tr-TR" sz="1200" dirty="0">
              <a:solidFill>
                <a:schemeClr val="bg1"/>
              </a:solidFill>
              <a:latin typeface="Raleway" panose="020B0503030101060003" pitchFamily="34" charset="-94"/>
            </a:endParaRPr>
          </a:p>
          <a:p>
            <a:pPr lvl="1"/>
            <a:r>
              <a:rPr lang="tr-TR" dirty="0">
                <a:solidFill>
                  <a:schemeClr val="bg1"/>
                </a:solidFill>
                <a:latin typeface="Raleway" panose="020B0503030101060003" pitchFamily="34" charset="-94"/>
              </a:rPr>
              <a:t>Proje kapsamı, bir projenin amaçlarını, hedeflerini ve çıktılarını tanımlar. Tipik olarak proje yöneticisi, proje gereksinimlerini belirlemek ve kapsamı oluşturmak için diğer paydaşlarla birlikte çalışır. Projenin sonunda, paydaşlar genellikle proje kapsamını karşılayıp karşılamadıklarını belirlemek için sonuçları değerlendirir</a:t>
            </a:r>
            <a:r>
              <a:rPr lang="tr-TR" dirty="0" smtClean="0">
                <a:solidFill>
                  <a:schemeClr val="bg1"/>
                </a:solidFill>
                <a:latin typeface="Raleway" panose="020B0503030101060003" pitchFamily="34" charset="-94"/>
              </a:rPr>
              <a:t>.</a:t>
            </a:r>
          </a:p>
          <a:p>
            <a:pPr lvl="1"/>
            <a:endParaRPr lang="tr-TR" sz="1200" dirty="0">
              <a:solidFill>
                <a:schemeClr val="bg1"/>
              </a:solidFill>
              <a:latin typeface="Raleway" panose="020B0503030101060003" pitchFamily="34" charset="-94"/>
            </a:endParaRPr>
          </a:p>
          <a:p>
            <a:pPr lvl="0"/>
            <a:r>
              <a:rPr lang="tr-TR" dirty="0">
                <a:solidFill>
                  <a:schemeClr val="bg1"/>
                </a:solidFill>
                <a:latin typeface="Raleway" panose="020B0503030101060003" pitchFamily="34" charset="-94"/>
              </a:rPr>
              <a:t>Çıktılar</a:t>
            </a:r>
            <a:endParaRPr lang="tr-TR" sz="1200" dirty="0">
              <a:solidFill>
                <a:schemeClr val="bg1"/>
              </a:solidFill>
              <a:latin typeface="Raleway" panose="020B0503030101060003" pitchFamily="34" charset="-94"/>
            </a:endParaRPr>
          </a:p>
          <a:p>
            <a:pPr lvl="1"/>
            <a:r>
              <a:rPr lang="tr-TR" dirty="0">
                <a:solidFill>
                  <a:schemeClr val="bg1"/>
                </a:solidFill>
                <a:latin typeface="Raleway" panose="020B0503030101060003" pitchFamily="34" charset="-94"/>
              </a:rPr>
              <a:t>Bu başarı faktörü, bitmiş ürünün veya sonucun kalitesini ölçer. </a:t>
            </a:r>
            <a:r>
              <a:rPr lang="tr-TR" dirty="0" err="1">
                <a:solidFill>
                  <a:schemeClr val="bg1"/>
                </a:solidFill>
                <a:latin typeface="Raleway" panose="020B0503030101060003" pitchFamily="34" charset="-94"/>
              </a:rPr>
              <a:t>Teslimatların</a:t>
            </a:r>
            <a:r>
              <a:rPr lang="tr-TR" dirty="0">
                <a:solidFill>
                  <a:schemeClr val="bg1"/>
                </a:solidFill>
                <a:latin typeface="Raleway" panose="020B0503030101060003" pitchFamily="34" charset="-94"/>
              </a:rPr>
              <a:t> kalitesini belirlemenin birçok yolu olabilir. Örneğin, yeni bir mobil uygulamanın başarısı, müşterilerin ürün özelliklerini kullanmayı kolay bulup bulmadığına bağlı olabilir.</a:t>
            </a:r>
            <a:endParaRPr lang="tr-TR" sz="1200" dirty="0">
              <a:solidFill>
                <a:schemeClr val="bg1"/>
              </a:solidFill>
              <a:latin typeface="Raleway" panose="020B0503030101060003" pitchFamily="34" charset="-94"/>
            </a:endParaRPr>
          </a:p>
        </p:txBody>
      </p:sp>
    </p:spTree>
    <p:extLst>
      <p:ext uri="{BB962C8B-B14F-4D97-AF65-F5344CB8AC3E}">
        <p14:creationId xmlns:p14="http://schemas.microsoft.com/office/powerpoint/2010/main" val="205423986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65"/>
        <p:cNvGrpSpPr/>
        <p:nvPr/>
      </p:nvGrpSpPr>
      <p:grpSpPr>
        <a:xfrm>
          <a:off x="0" y="0"/>
          <a:ext cx="0" cy="0"/>
          <a:chOff x="0" y="0"/>
          <a:chExt cx="0" cy="0"/>
        </a:xfrm>
      </p:grpSpPr>
      <p:sp>
        <p:nvSpPr>
          <p:cNvPr id="666" name="Google Shape;666;p44"/>
          <p:cNvSpPr txBox="1">
            <a:spLocks noGrp="1"/>
          </p:cNvSpPr>
          <p:nvPr>
            <p:ph type="title"/>
          </p:nvPr>
        </p:nvSpPr>
        <p:spPr>
          <a:xfrm>
            <a:off x="720000" y="5400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tr-TR" dirty="0" smtClean="0"/>
              <a:t>BAŞARI</a:t>
            </a:r>
            <a:endParaRPr dirty="0"/>
          </a:p>
        </p:txBody>
      </p:sp>
      <p:sp>
        <p:nvSpPr>
          <p:cNvPr id="11" name="Google Shape;238;p36"/>
          <p:cNvSpPr txBox="1">
            <a:spLocks/>
          </p:cNvSpPr>
          <p:nvPr/>
        </p:nvSpPr>
        <p:spPr>
          <a:xfrm>
            <a:off x="720000" y="1748970"/>
            <a:ext cx="7704000" cy="2982687"/>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lvl="0"/>
            <a:r>
              <a:rPr lang="tr-TR" dirty="0">
                <a:solidFill>
                  <a:schemeClr val="bg1"/>
                </a:solidFill>
                <a:latin typeface="Raleway" panose="020B0503030101060003" pitchFamily="34" charset="-94"/>
              </a:rPr>
              <a:t>Kaynak kapasitesi</a:t>
            </a:r>
            <a:endParaRPr lang="tr-TR" sz="1200" dirty="0">
              <a:solidFill>
                <a:schemeClr val="bg1"/>
              </a:solidFill>
              <a:latin typeface="Raleway" panose="020B0503030101060003" pitchFamily="34" charset="-94"/>
            </a:endParaRPr>
          </a:p>
          <a:p>
            <a:pPr lvl="1"/>
            <a:r>
              <a:rPr lang="tr-TR" dirty="0">
                <a:solidFill>
                  <a:schemeClr val="bg1"/>
                </a:solidFill>
                <a:latin typeface="Raleway" panose="020B0503030101060003" pitchFamily="34" charset="-94"/>
              </a:rPr>
              <a:t>Bir proje sırasında, proje ekibinin hedeflere ulaşmak için gerekli desteğe ve malzemeye sahip olması için kaynakları etkili bir şekilde planlamak önemlidir. Bu proje başarısı faktörü, bir proje yöneticisinin, ekibin proje hedefleri doğrultusunda çalışmasını sağlamak için kaynakları ne kadar iyi tahsis ettiğini dikkate alır</a:t>
            </a:r>
            <a:r>
              <a:rPr lang="tr-TR" dirty="0" smtClean="0">
                <a:solidFill>
                  <a:schemeClr val="bg1"/>
                </a:solidFill>
                <a:latin typeface="Raleway" panose="020B0503030101060003" pitchFamily="34" charset="-94"/>
              </a:rPr>
              <a:t>.</a:t>
            </a:r>
          </a:p>
          <a:p>
            <a:pPr lvl="1"/>
            <a:endParaRPr lang="tr-TR" sz="1200" dirty="0">
              <a:solidFill>
                <a:schemeClr val="bg1"/>
              </a:solidFill>
              <a:latin typeface="Raleway" panose="020B0503030101060003" pitchFamily="34" charset="-94"/>
            </a:endParaRPr>
          </a:p>
          <a:p>
            <a:pPr lvl="0"/>
            <a:r>
              <a:rPr lang="tr-TR" dirty="0">
                <a:solidFill>
                  <a:schemeClr val="bg1"/>
                </a:solidFill>
                <a:latin typeface="Raleway" panose="020B0503030101060003" pitchFamily="34" charset="-94"/>
              </a:rPr>
              <a:t>İş hedefleri</a:t>
            </a:r>
            <a:endParaRPr lang="tr-TR" sz="1200" dirty="0">
              <a:solidFill>
                <a:schemeClr val="bg1"/>
              </a:solidFill>
              <a:latin typeface="Raleway" panose="020B0503030101060003" pitchFamily="34" charset="-94"/>
            </a:endParaRPr>
          </a:p>
          <a:p>
            <a:pPr lvl="1"/>
            <a:r>
              <a:rPr lang="tr-TR" dirty="0">
                <a:solidFill>
                  <a:schemeClr val="bg1"/>
                </a:solidFill>
                <a:latin typeface="Raleway" panose="020B0503030101060003" pitchFamily="34" charset="-94"/>
              </a:rPr>
              <a:t>Bu faktör, projenin başarılarını beklenen sonuçlara karşı değerlendirir. Bir ekibin iş hedeflerini ne kadar iyi karşıladığını veya aştığını ölçer. Örneğin, bir proje yüksek bir yatırım getirisine (ROI) sahipse, paydaşlar projenin başarılı olduğuna karar verebilir</a:t>
            </a:r>
            <a:endParaRPr lang="tr-TR" sz="1200" dirty="0">
              <a:solidFill>
                <a:schemeClr val="bg1"/>
              </a:solidFill>
              <a:latin typeface="Raleway" panose="020B0503030101060003" pitchFamily="34" charset="-94"/>
            </a:endParaRPr>
          </a:p>
        </p:txBody>
      </p:sp>
    </p:spTree>
    <p:extLst>
      <p:ext uri="{BB962C8B-B14F-4D97-AF65-F5344CB8AC3E}">
        <p14:creationId xmlns:p14="http://schemas.microsoft.com/office/powerpoint/2010/main" val="245419329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65"/>
        <p:cNvGrpSpPr/>
        <p:nvPr/>
      </p:nvGrpSpPr>
      <p:grpSpPr>
        <a:xfrm>
          <a:off x="0" y="0"/>
          <a:ext cx="0" cy="0"/>
          <a:chOff x="0" y="0"/>
          <a:chExt cx="0" cy="0"/>
        </a:xfrm>
      </p:grpSpPr>
      <p:sp>
        <p:nvSpPr>
          <p:cNvPr id="666" name="Google Shape;666;p44"/>
          <p:cNvSpPr txBox="1">
            <a:spLocks noGrp="1"/>
          </p:cNvSpPr>
          <p:nvPr>
            <p:ph type="title"/>
          </p:nvPr>
        </p:nvSpPr>
        <p:spPr>
          <a:xfrm>
            <a:off x="720000" y="5400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tr-TR" dirty="0" smtClean="0"/>
              <a:t>BAŞARI</a:t>
            </a:r>
            <a:endParaRPr dirty="0"/>
          </a:p>
        </p:txBody>
      </p:sp>
      <p:sp>
        <p:nvSpPr>
          <p:cNvPr id="11" name="Google Shape;238;p36"/>
          <p:cNvSpPr txBox="1">
            <a:spLocks/>
          </p:cNvSpPr>
          <p:nvPr/>
        </p:nvSpPr>
        <p:spPr>
          <a:xfrm>
            <a:off x="720000" y="1748970"/>
            <a:ext cx="7704000" cy="2982687"/>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lvl="0"/>
            <a:r>
              <a:rPr lang="tr-TR" dirty="0">
                <a:solidFill>
                  <a:schemeClr val="bg1"/>
                </a:solidFill>
                <a:latin typeface="Raleway" panose="020B0503030101060003" pitchFamily="34" charset="-94"/>
              </a:rPr>
              <a:t>Paydaş memnuniyeti</a:t>
            </a:r>
            <a:endParaRPr lang="tr-TR" sz="1200" dirty="0">
              <a:solidFill>
                <a:schemeClr val="bg1"/>
              </a:solidFill>
              <a:latin typeface="Raleway" panose="020B0503030101060003" pitchFamily="34" charset="-94"/>
            </a:endParaRPr>
          </a:p>
          <a:p>
            <a:pPr lvl="1"/>
            <a:r>
              <a:rPr lang="tr-TR" dirty="0">
                <a:solidFill>
                  <a:schemeClr val="bg1"/>
                </a:solidFill>
                <a:latin typeface="Raleway" panose="020B0503030101060003" pitchFamily="34" charset="-94"/>
              </a:rPr>
              <a:t>Bu başarı kriteri, paydaşların proje yönetimi süreçleri ve proje sonuçlarıyla olan katılımını ve memnuniyetini değerlendirir. Yöneticilerin, memnuniyetlerini sağlamaya yardımcı olmak için, maliyeti ve zaman çizelgesi de dahil olmak üzere projenin ilerleyişi hakkında diğer paydaşlara düzenli güncellemeler sağlamaları yararlıdır.</a:t>
            </a:r>
            <a:endParaRPr lang="tr-TR" sz="1200" dirty="0">
              <a:solidFill>
                <a:schemeClr val="bg1"/>
              </a:solidFill>
              <a:latin typeface="Raleway" panose="020B0503030101060003" pitchFamily="34" charset="-94"/>
            </a:endParaRPr>
          </a:p>
        </p:txBody>
      </p:sp>
    </p:spTree>
    <p:extLst>
      <p:ext uri="{BB962C8B-B14F-4D97-AF65-F5344CB8AC3E}">
        <p14:creationId xmlns:p14="http://schemas.microsoft.com/office/powerpoint/2010/main" val="6901165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78"/>
        <p:cNvGrpSpPr/>
        <p:nvPr/>
      </p:nvGrpSpPr>
      <p:grpSpPr>
        <a:xfrm>
          <a:off x="0" y="0"/>
          <a:ext cx="0" cy="0"/>
          <a:chOff x="0" y="0"/>
          <a:chExt cx="0" cy="0"/>
        </a:xfrm>
      </p:grpSpPr>
      <p:grpSp>
        <p:nvGrpSpPr>
          <p:cNvPr id="679" name="Google Shape;679;p45"/>
          <p:cNvGrpSpPr/>
          <p:nvPr/>
        </p:nvGrpSpPr>
        <p:grpSpPr>
          <a:xfrm>
            <a:off x="719992" y="228952"/>
            <a:ext cx="2956954" cy="4721744"/>
            <a:chOff x="4479125" y="1041049"/>
            <a:chExt cx="935952" cy="1494601"/>
          </a:xfrm>
        </p:grpSpPr>
        <p:sp>
          <p:nvSpPr>
            <p:cNvPr id="680" name="Google Shape;680;p45"/>
            <p:cNvSpPr/>
            <p:nvPr/>
          </p:nvSpPr>
          <p:spPr>
            <a:xfrm>
              <a:off x="4810350" y="2482750"/>
              <a:ext cx="53550" cy="52900"/>
            </a:xfrm>
            <a:custGeom>
              <a:avLst/>
              <a:gdLst/>
              <a:ahLst/>
              <a:cxnLst/>
              <a:rect l="l" t="t" r="r" b="b"/>
              <a:pathLst>
                <a:path w="2142" h="2116" fill="none" extrusionOk="0">
                  <a:moveTo>
                    <a:pt x="1901" y="884"/>
                  </a:moveTo>
                  <a:cubicBezTo>
                    <a:pt x="2142" y="1553"/>
                    <a:pt x="1473" y="2115"/>
                    <a:pt x="804" y="2008"/>
                  </a:cubicBezTo>
                  <a:cubicBezTo>
                    <a:pt x="563" y="1901"/>
                    <a:pt x="242" y="1660"/>
                    <a:pt x="242" y="1339"/>
                  </a:cubicBezTo>
                  <a:cubicBezTo>
                    <a:pt x="1" y="670"/>
                    <a:pt x="563" y="1"/>
                    <a:pt x="1232" y="215"/>
                  </a:cubicBezTo>
                  <a:cubicBezTo>
                    <a:pt x="1580" y="322"/>
                    <a:pt x="1901" y="563"/>
                    <a:pt x="1901" y="884"/>
                  </a:cubicBezTo>
                  <a:close/>
                </a:path>
              </a:pathLst>
            </a:custGeom>
            <a:noFill/>
            <a:ln w="11375" cap="flat" cmpd="sng">
              <a:solidFill>
                <a:schemeClr val="lt1"/>
              </a:solidFill>
              <a:prstDash val="solid"/>
              <a:miter lim="267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45"/>
            <p:cNvSpPr/>
            <p:nvPr/>
          </p:nvSpPr>
          <p:spPr>
            <a:xfrm>
              <a:off x="4640400" y="2418525"/>
              <a:ext cx="22775" cy="22100"/>
            </a:xfrm>
            <a:custGeom>
              <a:avLst/>
              <a:gdLst/>
              <a:ahLst/>
              <a:cxnLst/>
              <a:rect l="l" t="t" r="r" b="b"/>
              <a:pathLst>
                <a:path w="911" h="884" fill="none" extrusionOk="0">
                  <a:moveTo>
                    <a:pt x="910" y="455"/>
                  </a:moveTo>
                  <a:cubicBezTo>
                    <a:pt x="910" y="669"/>
                    <a:pt x="669" y="884"/>
                    <a:pt x="455" y="884"/>
                  </a:cubicBezTo>
                  <a:cubicBezTo>
                    <a:pt x="241" y="884"/>
                    <a:pt x="0" y="669"/>
                    <a:pt x="0" y="455"/>
                  </a:cubicBezTo>
                  <a:cubicBezTo>
                    <a:pt x="0" y="107"/>
                    <a:pt x="241" y="0"/>
                    <a:pt x="455" y="0"/>
                  </a:cubicBezTo>
                  <a:cubicBezTo>
                    <a:pt x="669" y="0"/>
                    <a:pt x="910" y="107"/>
                    <a:pt x="910" y="455"/>
                  </a:cubicBezTo>
                  <a:close/>
                </a:path>
              </a:pathLst>
            </a:custGeom>
            <a:noFill/>
            <a:ln w="11375" cap="flat" cmpd="sng">
              <a:solidFill>
                <a:schemeClr val="lt1"/>
              </a:solidFill>
              <a:prstDash val="solid"/>
              <a:miter lim="267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45"/>
            <p:cNvSpPr/>
            <p:nvPr/>
          </p:nvSpPr>
          <p:spPr>
            <a:xfrm>
              <a:off x="5392977" y="1041049"/>
              <a:ext cx="22100" cy="22775"/>
            </a:xfrm>
            <a:custGeom>
              <a:avLst/>
              <a:gdLst/>
              <a:ahLst/>
              <a:cxnLst/>
              <a:rect l="l" t="t" r="r" b="b"/>
              <a:pathLst>
                <a:path w="884" h="911" fill="none" extrusionOk="0">
                  <a:moveTo>
                    <a:pt x="884" y="456"/>
                  </a:moveTo>
                  <a:cubicBezTo>
                    <a:pt x="884" y="804"/>
                    <a:pt x="669" y="911"/>
                    <a:pt x="455" y="911"/>
                  </a:cubicBezTo>
                  <a:cubicBezTo>
                    <a:pt x="107" y="911"/>
                    <a:pt x="0" y="804"/>
                    <a:pt x="0" y="456"/>
                  </a:cubicBezTo>
                  <a:cubicBezTo>
                    <a:pt x="0" y="242"/>
                    <a:pt x="107" y="1"/>
                    <a:pt x="455" y="1"/>
                  </a:cubicBezTo>
                  <a:cubicBezTo>
                    <a:pt x="669" y="1"/>
                    <a:pt x="884" y="242"/>
                    <a:pt x="884" y="456"/>
                  </a:cubicBezTo>
                  <a:close/>
                </a:path>
              </a:pathLst>
            </a:custGeom>
            <a:noFill/>
            <a:ln w="11375" cap="flat" cmpd="sng">
              <a:solidFill>
                <a:schemeClr val="lt1"/>
              </a:solidFill>
              <a:prstDash val="solid"/>
              <a:miter lim="267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45"/>
            <p:cNvSpPr/>
            <p:nvPr/>
          </p:nvSpPr>
          <p:spPr>
            <a:xfrm>
              <a:off x="4479125" y="1922025"/>
              <a:ext cx="50225" cy="50200"/>
            </a:xfrm>
            <a:custGeom>
              <a:avLst/>
              <a:gdLst/>
              <a:ahLst/>
              <a:cxnLst/>
              <a:rect l="l" t="t" r="r" b="b"/>
              <a:pathLst>
                <a:path w="2009" h="2008" fill="none" extrusionOk="0">
                  <a:moveTo>
                    <a:pt x="1874" y="803"/>
                  </a:moveTo>
                  <a:cubicBezTo>
                    <a:pt x="2008" y="1472"/>
                    <a:pt x="1446" y="2008"/>
                    <a:pt x="777" y="1901"/>
                  </a:cubicBezTo>
                  <a:cubicBezTo>
                    <a:pt x="429" y="1794"/>
                    <a:pt x="215" y="1579"/>
                    <a:pt x="108" y="1231"/>
                  </a:cubicBezTo>
                  <a:cubicBezTo>
                    <a:pt x="1" y="562"/>
                    <a:pt x="536" y="0"/>
                    <a:pt x="1205" y="134"/>
                  </a:cubicBezTo>
                  <a:cubicBezTo>
                    <a:pt x="1553" y="241"/>
                    <a:pt x="1767" y="455"/>
                    <a:pt x="1874" y="803"/>
                  </a:cubicBezTo>
                  <a:close/>
                </a:path>
              </a:pathLst>
            </a:custGeom>
            <a:noFill/>
            <a:ln w="11375" cap="flat" cmpd="sng">
              <a:solidFill>
                <a:schemeClr val="lt1"/>
              </a:solidFill>
              <a:prstDash val="solid"/>
              <a:miter lim="267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4" name="Google Shape;684;p45"/>
          <p:cNvSpPr txBox="1">
            <a:spLocks noGrp="1"/>
          </p:cNvSpPr>
          <p:nvPr>
            <p:ph type="title"/>
          </p:nvPr>
        </p:nvSpPr>
        <p:spPr>
          <a:xfrm>
            <a:off x="5011588" y="1885738"/>
            <a:ext cx="2889198"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tr-TR" dirty="0" smtClean="0"/>
              <a:t>RİSK</a:t>
            </a:r>
            <a:endParaRPr dirty="0"/>
          </a:p>
        </p:txBody>
      </p:sp>
      <p:sp>
        <p:nvSpPr>
          <p:cNvPr id="685" name="Google Shape;685;p45"/>
          <p:cNvSpPr txBox="1">
            <a:spLocks noGrp="1"/>
          </p:cNvSpPr>
          <p:nvPr>
            <p:ph type="body" idx="1"/>
          </p:nvPr>
        </p:nvSpPr>
        <p:spPr>
          <a:xfrm>
            <a:off x="5011592" y="2420338"/>
            <a:ext cx="2868988" cy="1027800"/>
          </a:xfrm>
          <a:prstGeom prst="rect">
            <a:avLst/>
          </a:prstGeom>
        </p:spPr>
        <p:txBody>
          <a:bodyPr spcFirstLastPara="1" wrap="square" lIns="91425" tIns="91425" rIns="91425" bIns="91425" anchor="t" anchorCtr="0">
            <a:noAutofit/>
          </a:bodyPr>
          <a:lstStyle/>
          <a:p>
            <a:pPr marL="0" lvl="0" indent="0">
              <a:buClr>
                <a:schemeClr val="dk1"/>
              </a:buClr>
              <a:buSzPts val="1100"/>
              <a:buNone/>
            </a:pPr>
            <a:r>
              <a:rPr lang="tr-TR" dirty="0"/>
              <a:t>Alınan eylemleri, kaynak planlarını ve belirli bir riskin gerçekleşmesi durumunda bir eylemi tetikleyen faktörü tanımlayan proje için bir risk acil durum planı geliştirilebilir. </a:t>
            </a:r>
            <a:endParaRPr dirty="0"/>
          </a:p>
        </p:txBody>
      </p:sp>
      <p:grpSp>
        <p:nvGrpSpPr>
          <p:cNvPr id="688" name="Google Shape;688;p45"/>
          <p:cNvGrpSpPr/>
          <p:nvPr/>
        </p:nvGrpSpPr>
        <p:grpSpPr>
          <a:xfrm>
            <a:off x="7880579" y="1374680"/>
            <a:ext cx="543432" cy="741197"/>
            <a:chOff x="2878829" y="3023092"/>
            <a:chExt cx="543432" cy="741197"/>
          </a:xfrm>
        </p:grpSpPr>
        <p:sp>
          <p:nvSpPr>
            <p:cNvPr id="689" name="Google Shape;689;p45"/>
            <p:cNvSpPr/>
            <p:nvPr/>
          </p:nvSpPr>
          <p:spPr>
            <a:xfrm>
              <a:off x="2878829" y="3023092"/>
              <a:ext cx="22639" cy="20113"/>
            </a:xfrm>
            <a:custGeom>
              <a:avLst/>
              <a:gdLst/>
              <a:ahLst/>
              <a:cxnLst/>
              <a:rect l="l" t="t" r="r" b="b"/>
              <a:pathLst>
                <a:path w="242" h="215" extrusionOk="0">
                  <a:moveTo>
                    <a:pt x="135" y="0"/>
                  </a:moveTo>
                  <a:lnTo>
                    <a:pt x="1" y="107"/>
                  </a:lnTo>
                  <a:cubicBezTo>
                    <a:pt x="1" y="214"/>
                    <a:pt x="135" y="214"/>
                    <a:pt x="135" y="214"/>
                  </a:cubicBezTo>
                  <a:cubicBezTo>
                    <a:pt x="135" y="214"/>
                    <a:pt x="242" y="214"/>
                    <a:pt x="242" y="107"/>
                  </a:cubicBezTo>
                  <a:lnTo>
                    <a:pt x="1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45"/>
            <p:cNvSpPr/>
            <p:nvPr/>
          </p:nvSpPr>
          <p:spPr>
            <a:xfrm>
              <a:off x="3056668" y="3023092"/>
              <a:ext cx="10103" cy="20113"/>
            </a:xfrm>
            <a:custGeom>
              <a:avLst/>
              <a:gdLst/>
              <a:ahLst/>
              <a:cxnLst/>
              <a:rect l="l" t="t" r="r" b="b"/>
              <a:pathLst>
                <a:path w="108" h="215" extrusionOk="0">
                  <a:moveTo>
                    <a:pt x="107" y="0"/>
                  </a:moveTo>
                  <a:cubicBezTo>
                    <a:pt x="0" y="0"/>
                    <a:pt x="0" y="107"/>
                    <a:pt x="0" y="107"/>
                  </a:cubicBezTo>
                  <a:lnTo>
                    <a:pt x="0" y="214"/>
                  </a:lnTo>
                  <a:cubicBezTo>
                    <a:pt x="107" y="214"/>
                    <a:pt x="107" y="214"/>
                    <a:pt x="107" y="107"/>
                  </a:cubicBezTo>
                  <a:lnTo>
                    <a:pt x="1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45"/>
            <p:cNvSpPr/>
            <p:nvPr/>
          </p:nvSpPr>
          <p:spPr>
            <a:xfrm>
              <a:off x="3224403" y="3023092"/>
              <a:ext cx="20113" cy="20113"/>
            </a:xfrm>
            <a:custGeom>
              <a:avLst/>
              <a:gdLst/>
              <a:ahLst/>
              <a:cxnLst/>
              <a:rect l="l" t="t" r="r" b="b"/>
              <a:pathLst>
                <a:path w="215" h="215" extrusionOk="0">
                  <a:moveTo>
                    <a:pt x="108" y="0"/>
                  </a:moveTo>
                  <a:lnTo>
                    <a:pt x="0" y="107"/>
                  </a:lnTo>
                  <a:lnTo>
                    <a:pt x="108" y="214"/>
                  </a:lnTo>
                  <a:cubicBezTo>
                    <a:pt x="215" y="214"/>
                    <a:pt x="215" y="214"/>
                    <a:pt x="215" y="107"/>
                  </a:cubicBezTo>
                  <a:cubicBezTo>
                    <a:pt x="215" y="107"/>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45"/>
            <p:cNvSpPr/>
            <p:nvPr/>
          </p:nvSpPr>
          <p:spPr>
            <a:xfrm>
              <a:off x="3402148" y="3023092"/>
              <a:ext cx="20113" cy="20113"/>
            </a:xfrm>
            <a:custGeom>
              <a:avLst/>
              <a:gdLst/>
              <a:ahLst/>
              <a:cxnLst/>
              <a:rect l="l" t="t" r="r" b="b"/>
              <a:pathLst>
                <a:path w="215" h="215" extrusionOk="0">
                  <a:moveTo>
                    <a:pt x="108" y="0"/>
                  </a:moveTo>
                  <a:cubicBezTo>
                    <a:pt x="1" y="0"/>
                    <a:pt x="1" y="107"/>
                    <a:pt x="1" y="107"/>
                  </a:cubicBezTo>
                  <a:cubicBezTo>
                    <a:pt x="1" y="214"/>
                    <a:pt x="1" y="214"/>
                    <a:pt x="108" y="214"/>
                  </a:cubicBezTo>
                  <a:cubicBezTo>
                    <a:pt x="108" y="214"/>
                    <a:pt x="215" y="214"/>
                    <a:pt x="215" y="107"/>
                  </a:cubicBezTo>
                  <a:lnTo>
                    <a:pt x="10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45"/>
            <p:cNvSpPr/>
            <p:nvPr/>
          </p:nvSpPr>
          <p:spPr>
            <a:xfrm>
              <a:off x="2878829" y="3168282"/>
              <a:ext cx="22639" cy="22639"/>
            </a:xfrm>
            <a:custGeom>
              <a:avLst/>
              <a:gdLst/>
              <a:ahLst/>
              <a:cxnLst/>
              <a:rect l="l" t="t" r="r" b="b"/>
              <a:pathLst>
                <a:path w="242" h="242" extrusionOk="0">
                  <a:moveTo>
                    <a:pt x="135" y="1"/>
                  </a:moveTo>
                  <a:lnTo>
                    <a:pt x="1" y="108"/>
                  </a:lnTo>
                  <a:lnTo>
                    <a:pt x="135" y="242"/>
                  </a:lnTo>
                  <a:lnTo>
                    <a:pt x="242"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45"/>
            <p:cNvSpPr/>
            <p:nvPr/>
          </p:nvSpPr>
          <p:spPr>
            <a:xfrm>
              <a:off x="3056668" y="3168282"/>
              <a:ext cx="10103" cy="22639"/>
            </a:xfrm>
            <a:custGeom>
              <a:avLst/>
              <a:gdLst/>
              <a:ahLst/>
              <a:cxnLst/>
              <a:rect l="l" t="t" r="r" b="b"/>
              <a:pathLst>
                <a:path w="108" h="242" extrusionOk="0">
                  <a:moveTo>
                    <a:pt x="107" y="1"/>
                  </a:moveTo>
                  <a:cubicBezTo>
                    <a:pt x="0" y="1"/>
                    <a:pt x="0" y="108"/>
                    <a:pt x="0" y="108"/>
                  </a:cubicBezTo>
                  <a:cubicBezTo>
                    <a:pt x="0" y="108"/>
                    <a:pt x="0" y="242"/>
                    <a:pt x="107" y="242"/>
                  </a:cubicBezTo>
                  <a:lnTo>
                    <a:pt x="107" y="108"/>
                  </a:ln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45"/>
            <p:cNvSpPr/>
            <p:nvPr/>
          </p:nvSpPr>
          <p:spPr>
            <a:xfrm>
              <a:off x="3224403" y="3168282"/>
              <a:ext cx="20113" cy="22639"/>
            </a:xfrm>
            <a:custGeom>
              <a:avLst/>
              <a:gdLst/>
              <a:ahLst/>
              <a:cxnLst/>
              <a:rect l="l" t="t" r="r" b="b"/>
              <a:pathLst>
                <a:path w="215" h="242" extrusionOk="0">
                  <a:moveTo>
                    <a:pt x="108" y="1"/>
                  </a:moveTo>
                  <a:lnTo>
                    <a:pt x="0" y="108"/>
                  </a:lnTo>
                  <a:lnTo>
                    <a:pt x="108" y="242"/>
                  </a:lnTo>
                  <a:cubicBezTo>
                    <a:pt x="215" y="242"/>
                    <a:pt x="215" y="108"/>
                    <a:pt x="215" y="108"/>
                  </a:cubicBezTo>
                  <a:cubicBezTo>
                    <a:pt x="215" y="108"/>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45"/>
            <p:cNvSpPr/>
            <p:nvPr/>
          </p:nvSpPr>
          <p:spPr>
            <a:xfrm>
              <a:off x="3402148" y="3168282"/>
              <a:ext cx="20113" cy="22639"/>
            </a:xfrm>
            <a:custGeom>
              <a:avLst/>
              <a:gdLst/>
              <a:ahLst/>
              <a:cxnLst/>
              <a:rect l="l" t="t" r="r" b="b"/>
              <a:pathLst>
                <a:path w="215" h="242" extrusionOk="0">
                  <a:moveTo>
                    <a:pt x="108" y="1"/>
                  </a:moveTo>
                  <a:cubicBezTo>
                    <a:pt x="1" y="1"/>
                    <a:pt x="1" y="108"/>
                    <a:pt x="1" y="108"/>
                  </a:cubicBezTo>
                  <a:cubicBezTo>
                    <a:pt x="1" y="108"/>
                    <a:pt x="1" y="242"/>
                    <a:pt x="108" y="242"/>
                  </a:cubicBezTo>
                  <a:lnTo>
                    <a:pt x="215" y="108"/>
                  </a:ln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45"/>
            <p:cNvSpPr/>
            <p:nvPr/>
          </p:nvSpPr>
          <p:spPr>
            <a:xfrm>
              <a:off x="2878829" y="3315997"/>
              <a:ext cx="22639" cy="20113"/>
            </a:xfrm>
            <a:custGeom>
              <a:avLst/>
              <a:gdLst/>
              <a:ahLst/>
              <a:cxnLst/>
              <a:rect l="l" t="t" r="r" b="b"/>
              <a:pathLst>
                <a:path w="242" h="215" extrusionOk="0">
                  <a:moveTo>
                    <a:pt x="135" y="1"/>
                  </a:moveTo>
                  <a:lnTo>
                    <a:pt x="1" y="108"/>
                  </a:lnTo>
                  <a:lnTo>
                    <a:pt x="135" y="215"/>
                  </a:lnTo>
                  <a:lnTo>
                    <a:pt x="242"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45"/>
            <p:cNvSpPr/>
            <p:nvPr/>
          </p:nvSpPr>
          <p:spPr>
            <a:xfrm>
              <a:off x="3056668" y="3315997"/>
              <a:ext cx="10103" cy="20113"/>
            </a:xfrm>
            <a:custGeom>
              <a:avLst/>
              <a:gdLst/>
              <a:ahLst/>
              <a:cxnLst/>
              <a:rect l="l" t="t" r="r" b="b"/>
              <a:pathLst>
                <a:path w="108" h="215" extrusionOk="0">
                  <a:moveTo>
                    <a:pt x="107" y="1"/>
                  </a:moveTo>
                  <a:cubicBezTo>
                    <a:pt x="0" y="1"/>
                    <a:pt x="0" y="108"/>
                    <a:pt x="0" y="108"/>
                  </a:cubicBezTo>
                  <a:lnTo>
                    <a:pt x="0" y="215"/>
                  </a:lnTo>
                  <a:cubicBezTo>
                    <a:pt x="107" y="215"/>
                    <a:pt x="107" y="108"/>
                    <a:pt x="107" y="108"/>
                  </a:cubicBez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45"/>
            <p:cNvSpPr/>
            <p:nvPr/>
          </p:nvSpPr>
          <p:spPr>
            <a:xfrm>
              <a:off x="3224403" y="3315997"/>
              <a:ext cx="20113" cy="20113"/>
            </a:xfrm>
            <a:custGeom>
              <a:avLst/>
              <a:gdLst/>
              <a:ahLst/>
              <a:cxnLst/>
              <a:rect l="l" t="t" r="r" b="b"/>
              <a:pathLst>
                <a:path w="215" h="215" extrusionOk="0">
                  <a:moveTo>
                    <a:pt x="108" y="1"/>
                  </a:moveTo>
                  <a:lnTo>
                    <a:pt x="0" y="108"/>
                  </a:lnTo>
                  <a:cubicBezTo>
                    <a:pt x="108" y="108"/>
                    <a:pt x="108" y="215"/>
                    <a:pt x="108" y="215"/>
                  </a:cubicBezTo>
                  <a:cubicBezTo>
                    <a:pt x="215" y="215"/>
                    <a:pt x="215" y="108"/>
                    <a:pt x="215" y="108"/>
                  </a:cubicBez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45"/>
            <p:cNvSpPr/>
            <p:nvPr/>
          </p:nvSpPr>
          <p:spPr>
            <a:xfrm>
              <a:off x="3402148" y="3315997"/>
              <a:ext cx="20113" cy="20113"/>
            </a:xfrm>
            <a:custGeom>
              <a:avLst/>
              <a:gdLst/>
              <a:ahLst/>
              <a:cxnLst/>
              <a:rect l="l" t="t" r="r" b="b"/>
              <a:pathLst>
                <a:path w="215" h="215" extrusionOk="0">
                  <a:moveTo>
                    <a:pt x="108" y="1"/>
                  </a:moveTo>
                  <a:cubicBezTo>
                    <a:pt x="1" y="1"/>
                    <a:pt x="1" y="108"/>
                    <a:pt x="1" y="108"/>
                  </a:cubicBezTo>
                  <a:cubicBezTo>
                    <a:pt x="1" y="108"/>
                    <a:pt x="1" y="215"/>
                    <a:pt x="108" y="215"/>
                  </a:cubicBezTo>
                  <a:lnTo>
                    <a:pt x="215" y="108"/>
                  </a:ln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45"/>
            <p:cNvSpPr/>
            <p:nvPr/>
          </p:nvSpPr>
          <p:spPr>
            <a:xfrm>
              <a:off x="2878829" y="3461281"/>
              <a:ext cx="22639" cy="20113"/>
            </a:xfrm>
            <a:custGeom>
              <a:avLst/>
              <a:gdLst/>
              <a:ahLst/>
              <a:cxnLst/>
              <a:rect l="l" t="t" r="r" b="b"/>
              <a:pathLst>
                <a:path w="242" h="215" extrusionOk="0">
                  <a:moveTo>
                    <a:pt x="135" y="0"/>
                  </a:moveTo>
                  <a:cubicBezTo>
                    <a:pt x="135" y="0"/>
                    <a:pt x="1" y="0"/>
                    <a:pt x="1" y="107"/>
                  </a:cubicBezTo>
                  <a:lnTo>
                    <a:pt x="135" y="214"/>
                  </a:lnTo>
                  <a:lnTo>
                    <a:pt x="242" y="107"/>
                  </a:lnTo>
                  <a:cubicBezTo>
                    <a:pt x="242" y="0"/>
                    <a:pt x="135" y="0"/>
                    <a:pt x="1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45"/>
            <p:cNvSpPr/>
            <p:nvPr/>
          </p:nvSpPr>
          <p:spPr>
            <a:xfrm>
              <a:off x="3056668" y="3461281"/>
              <a:ext cx="10103" cy="20113"/>
            </a:xfrm>
            <a:custGeom>
              <a:avLst/>
              <a:gdLst/>
              <a:ahLst/>
              <a:cxnLst/>
              <a:rect l="l" t="t" r="r" b="b"/>
              <a:pathLst>
                <a:path w="108" h="215" extrusionOk="0">
                  <a:moveTo>
                    <a:pt x="107" y="0"/>
                  </a:moveTo>
                  <a:cubicBezTo>
                    <a:pt x="0" y="0"/>
                    <a:pt x="0" y="0"/>
                    <a:pt x="0" y="107"/>
                  </a:cubicBezTo>
                  <a:lnTo>
                    <a:pt x="0" y="214"/>
                  </a:lnTo>
                  <a:cubicBezTo>
                    <a:pt x="107" y="214"/>
                    <a:pt x="107" y="107"/>
                    <a:pt x="107" y="107"/>
                  </a:cubicBezTo>
                  <a:lnTo>
                    <a:pt x="1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45"/>
            <p:cNvSpPr/>
            <p:nvPr/>
          </p:nvSpPr>
          <p:spPr>
            <a:xfrm>
              <a:off x="3224403" y="3461281"/>
              <a:ext cx="20113" cy="20113"/>
            </a:xfrm>
            <a:custGeom>
              <a:avLst/>
              <a:gdLst/>
              <a:ahLst/>
              <a:cxnLst/>
              <a:rect l="l" t="t" r="r" b="b"/>
              <a:pathLst>
                <a:path w="215" h="215" extrusionOk="0">
                  <a:moveTo>
                    <a:pt x="108" y="0"/>
                  </a:moveTo>
                  <a:cubicBezTo>
                    <a:pt x="108" y="0"/>
                    <a:pt x="0" y="0"/>
                    <a:pt x="0" y="107"/>
                  </a:cubicBezTo>
                  <a:cubicBezTo>
                    <a:pt x="108" y="107"/>
                    <a:pt x="108" y="107"/>
                    <a:pt x="108" y="214"/>
                  </a:cubicBezTo>
                  <a:cubicBezTo>
                    <a:pt x="215" y="214"/>
                    <a:pt x="215" y="107"/>
                    <a:pt x="215" y="107"/>
                  </a:cubicBezTo>
                  <a:cubicBezTo>
                    <a:pt x="215" y="0"/>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45"/>
            <p:cNvSpPr/>
            <p:nvPr/>
          </p:nvSpPr>
          <p:spPr>
            <a:xfrm>
              <a:off x="3402148" y="3461281"/>
              <a:ext cx="20113" cy="20113"/>
            </a:xfrm>
            <a:custGeom>
              <a:avLst/>
              <a:gdLst/>
              <a:ahLst/>
              <a:cxnLst/>
              <a:rect l="l" t="t" r="r" b="b"/>
              <a:pathLst>
                <a:path w="215" h="215" extrusionOk="0">
                  <a:moveTo>
                    <a:pt x="108" y="0"/>
                  </a:moveTo>
                  <a:cubicBezTo>
                    <a:pt x="1" y="0"/>
                    <a:pt x="1" y="0"/>
                    <a:pt x="1" y="107"/>
                  </a:cubicBezTo>
                  <a:cubicBezTo>
                    <a:pt x="1" y="107"/>
                    <a:pt x="1" y="214"/>
                    <a:pt x="108" y="214"/>
                  </a:cubicBezTo>
                  <a:lnTo>
                    <a:pt x="215" y="107"/>
                  </a:lnTo>
                  <a:cubicBezTo>
                    <a:pt x="215" y="0"/>
                    <a:pt x="108"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45"/>
            <p:cNvSpPr/>
            <p:nvPr/>
          </p:nvSpPr>
          <p:spPr>
            <a:xfrm>
              <a:off x="2878829" y="3606470"/>
              <a:ext cx="22639" cy="10103"/>
            </a:xfrm>
            <a:custGeom>
              <a:avLst/>
              <a:gdLst/>
              <a:ahLst/>
              <a:cxnLst/>
              <a:rect l="l" t="t" r="r" b="b"/>
              <a:pathLst>
                <a:path w="242" h="108" extrusionOk="0">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45"/>
            <p:cNvSpPr/>
            <p:nvPr/>
          </p:nvSpPr>
          <p:spPr>
            <a:xfrm>
              <a:off x="3056668" y="3606470"/>
              <a:ext cx="10103" cy="15342"/>
            </a:xfrm>
            <a:custGeom>
              <a:avLst/>
              <a:gdLst/>
              <a:ahLst/>
              <a:cxnLst/>
              <a:rect l="l" t="t" r="r" b="b"/>
              <a:pathLst>
                <a:path w="108" h="164" extrusionOk="0">
                  <a:moveTo>
                    <a:pt x="107" y="1"/>
                  </a:moveTo>
                  <a:cubicBezTo>
                    <a:pt x="0" y="1"/>
                    <a:pt x="0" y="1"/>
                    <a:pt x="0" y="108"/>
                  </a:cubicBezTo>
                  <a:cubicBezTo>
                    <a:pt x="32" y="148"/>
                    <a:pt x="55" y="164"/>
                    <a:pt x="70" y="164"/>
                  </a:cubicBezTo>
                  <a:cubicBezTo>
                    <a:pt x="107" y="164"/>
                    <a:pt x="107" y="76"/>
                    <a:pt x="1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45"/>
            <p:cNvSpPr/>
            <p:nvPr/>
          </p:nvSpPr>
          <p:spPr>
            <a:xfrm>
              <a:off x="3224403" y="3606470"/>
              <a:ext cx="20113" cy="15342"/>
            </a:xfrm>
            <a:custGeom>
              <a:avLst/>
              <a:gdLst/>
              <a:ahLst/>
              <a:cxnLst/>
              <a:rect l="l" t="t" r="r" b="b"/>
              <a:pathLst>
                <a:path w="215" h="164" extrusionOk="0">
                  <a:moveTo>
                    <a:pt x="108" y="1"/>
                  </a:moveTo>
                  <a:cubicBezTo>
                    <a:pt x="108" y="1"/>
                    <a:pt x="0" y="1"/>
                    <a:pt x="0" y="108"/>
                  </a:cubicBezTo>
                  <a:lnTo>
                    <a:pt x="108" y="108"/>
                  </a:lnTo>
                  <a:cubicBezTo>
                    <a:pt x="140" y="148"/>
                    <a:pt x="162" y="164"/>
                    <a:pt x="178" y="164"/>
                  </a:cubicBezTo>
                  <a:cubicBezTo>
                    <a:pt x="215" y="164"/>
                    <a:pt x="215" y="76"/>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45"/>
            <p:cNvSpPr/>
            <p:nvPr/>
          </p:nvSpPr>
          <p:spPr>
            <a:xfrm>
              <a:off x="3402148" y="3606470"/>
              <a:ext cx="20113" cy="10103"/>
            </a:xfrm>
            <a:custGeom>
              <a:avLst/>
              <a:gdLst/>
              <a:ahLst/>
              <a:cxnLst/>
              <a:rect l="l" t="t" r="r" b="b"/>
              <a:pathLst>
                <a:path w="215" h="108" extrusionOk="0">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45"/>
            <p:cNvSpPr/>
            <p:nvPr/>
          </p:nvSpPr>
          <p:spPr>
            <a:xfrm>
              <a:off x="2878829" y="3754186"/>
              <a:ext cx="22639" cy="10103"/>
            </a:xfrm>
            <a:custGeom>
              <a:avLst/>
              <a:gdLst/>
              <a:ahLst/>
              <a:cxnLst/>
              <a:rect l="l" t="t" r="r" b="b"/>
              <a:pathLst>
                <a:path w="242" h="108" extrusionOk="0">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45"/>
            <p:cNvSpPr/>
            <p:nvPr/>
          </p:nvSpPr>
          <p:spPr>
            <a:xfrm>
              <a:off x="3056668" y="3754186"/>
              <a:ext cx="10103" cy="10103"/>
            </a:xfrm>
            <a:custGeom>
              <a:avLst/>
              <a:gdLst/>
              <a:ahLst/>
              <a:cxnLst/>
              <a:rect l="l" t="t" r="r" b="b"/>
              <a:pathLst>
                <a:path w="108" h="108" extrusionOk="0">
                  <a:moveTo>
                    <a:pt x="107" y="1"/>
                  </a:moveTo>
                  <a:cubicBezTo>
                    <a:pt x="0" y="1"/>
                    <a:pt x="0" y="1"/>
                    <a:pt x="0" y="108"/>
                  </a:cubicBezTo>
                  <a:lnTo>
                    <a:pt x="107" y="108"/>
                  </a:ln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45"/>
            <p:cNvSpPr/>
            <p:nvPr/>
          </p:nvSpPr>
          <p:spPr>
            <a:xfrm>
              <a:off x="3224403" y="3754186"/>
              <a:ext cx="20113" cy="10103"/>
            </a:xfrm>
            <a:custGeom>
              <a:avLst/>
              <a:gdLst/>
              <a:ahLst/>
              <a:cxnLst/>
              <a:rect l="l" t="t" r="r" b="b"/>
              <a:pathLst>
                <a:path w="215" h="108" extrusionOk="0">
                  <a:moveTo>
                    <a:pt x="108" y="1"/>
                  </a:moveTo>
                  <a:cubicBezTo>
                    <a:pt x="108" y="1"/>
                    <a:pt x="0" y="1"/>
                    <a:pt x="0" y="108"/>
                  </a:cubicBezTo>
                  <a:lnTo>
                    <a:pt x="215" y="108"/>
                  </a:ln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45"/>
            <p:cNvSpPr/>
            <p:nvPr/>
          </p:nvSpPr>
          <p:spPr>
            <a:xfrm>
              <a:off x="3402148" y="3754186"/>
              <a:ext cx="20113" cy="10103"/>
            </a:xfrm>
            <a:custGeom>
              <a:avLst/>
              <a:gdLst/>
              <a:ahLst/>
              <a:cxnLst/>
              <a:rect l="l" t="t" r="r" b="b"/>
              <a:pathLst>
                <a:path w="215" h="108" extrusionOk="0">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 name="Google Shape;713;p45"/>
          <p:cNvGrpSpPr/>
          <p:nvPr/>
        </p:nvGrpSpPr>
        <p:grpSpPr>
          <a:xfrm>
            <a:off x="449509" y="368055"/>
            <a:ext cx="541000" cy="741197"/>
            <a:chOff x="1148622" y="1207755"/>
            <a:chExt cx="541000" cy="741197"/>
          </a:xfrm>
        </p:grpSpPr>
        <p:sp>
          <p:nvSpPr>
            <p:cNvPr id="714" name="Google Shape;714;p45"/>
            <p:cNvSpPr/>
            <p:nvPr/>
          </p:nvSpPr>
          <p:spPr>
            <a:xfrm>
              <a:off x="1148622" y="1207755"/>
              <a:ext cx="20113" cy="14500"/>
            </a:xfrm>
            <a:custGeom>
              <a:avLst/>
              <a:gdLst/>
              <a:ahLst/>
              <a:cxnLst/>
              <a:rect l="l" t="t" r="r" b="b"/>
              <a:pathLst>
                <a:path w="215" h="155" extrusionOk="0">
                  <a:moveTo>
                    <a:pt x="108" y="0"/>
                  </a:moveTo>
                  <a:cubicBezTo>
                    <a:pt x="108" y="0"/>
                    <a:pt x="1" y="0"/>
                    <a:pt x="1" y="107"/>
                  </a:cubicBezTo>
                  <a:lnTo>
                    <a:pt x="108" y="107"/>
                  </a:lnTo>
                  <a:cubicBezTo>
                    <a:pt x="143" y="143"/>
                    <a:pt x="167" y="155"/>
                    <a:pt x="183" y="155"/>
                  </a:cubicBezTo>
                  <a:cubicBezTo>
                    <a:pt x="215" y="155"/>
                    <a:pt x="215" y="107"/>
                    <a:pt x="215" y="107"/>
                  </a:cubicBezTo>
                  <a:cubicBezTo>
                    <a:pt x="215" y="0"/>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45"/>
            <p:cNvSpPr/>
            <p:nvPr/>
          </p:nvSpPr>
          <p:spPr>
            <a:xfrm>
              <a:off x="1326461" y="1207755"/>
              <a:ext cx="20113" cy="14500"/>
            </a:xfrm>
            <a:custGeom>
              <a:avLst/>
              <a:gdLst/>
              <a:ahLst/>
              <a:cxnLst/>
              <a:rect l="l" t="t" r="r" b="b"/>
              <a:pathLst>
                <a:path w="215" h="155" extrusionOk="0">
                  <a:moveTo>
                    <a:pt x="107" y="0"/>
                  </a:moveTo>
                  <a:cubicBezTo>
                    <a:pt x="0" y="0"/>
                    <a:pt x="0" y="0"/>
                    <a:pt x="0" y="107"/>
                  </a:cubicBezTo>
                  <a:lnTo>
                    <a:pt x="107" y="107"/>
                  </a:lnTo>
                  <a:cubicBezTo>
                    <a:pt x="107" y="143"/>
                    <a:pt x="119" y="155"/>
                    <a:pt x="135" y="155"/>
                  </a:cubicBezTo>
                  <a:cubicBezTo>
                    <a:pt x="167" y="155"/>
                    <a:pt x="214" y="107"/>
                    <a:pt x="214" y="107"/>
                  </a:cubicBezTo>
                  <a:cubicBezTo>
                    <a:pt x="214" y="0"/>
                    <a:pt x="107" y="0"/>
                    <a:pt x="1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45"/>
            <p:cNvSpPr/>
            <p:nvPr/>
          </p:nvSpPr>
          <p:spPr>
            <a:xfrm>
              <a:off x="1501680" y="1207755"/>
              <a:ext cx="12629" cy="20113"/>
            </a:xfrm>
            <a:custGeom>
              <a:avLst/>
              <a:gdLst/>
              <a:ahLst/>
              <a:cxnLst/>
              <a:rect l="l" t="t" r="r" b="b"/>
              <a:pathLst>
                <a:path w="135" h="215" extrusionOk="0">
                  <a:moveTo>
                    <a:pt x="135" y="0"/>
                  </a:moveTo>
                  <a:cubicBezTo>
                    <a:pt x="1" y="0"/>
                    <a:pt x="1" y="0"/>
                    <a:pt x="1" y="107"/>
                  </a:cubicBezTo>
                  <a:cubicBezTo>
                    <a:pt x="1" y="107"/>
                    <a:pt x="1" y="214"/>
                    <a:pt x="135" y="214"/>
                  </a:cubicBezTo>
                  <a:lnTo>
                    <a:pt x="135" y="107"/>
                  </a:lnTo>
                  <a:lnTo>
                    <a:pt x="1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45"/>
            <p:cNvSpPr/>
            <p:nvPr/>
          </p:nvSpPr>
          <p:spPr>
            <a:xfrm>
              <a:off x="1669415" y="1207755"/>
              <a:ext cx="20207" cy="14500"/>
            </a:xfrm>
            <a:custGeom>
              <a:avLst/>
              <a:gdLst/>
              <a:ahLst/>
              <a:cxnLst/>
              <a:rect l="l" t="t" r="r" b="b"/>
              <a:pathLst>
                <a:path w="216" h="155" extrusionOk="0">
                  <a:moveTo>
                    <a:pt x="108" y="0"/>
                  </a:moveTo>
                  <a:cubicBezTo>
                    <a:pt x="108" y="0"/>
                    <a:pt x="1" y="0"/>
                    <a:pt x="1" y="107"/>
                  </a:cubicBezTo>
                  <a:lnTo>
                    <a:pt x="108" y="107"/>
                  </a:lnTo>
                  <a:cubicBezTo>
                    <a:pt x="144" y="143"/>
                    <a:pt x="168" y="155"/>
                    <a:pt x="183" y="155"/>
                  </a:cubicBezTo>
                  <a:cubicBezTo>
                    <a:pt x="215" y="155"/>
                    <a:pt x="215" y="107"/>
                    <a:pt x="215" y="107"/>
                  </a:cubicBezTo>
                  <a:cubicBezTo>
                    <a:pt x="215" y="0"/>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45"/>
            <p:cNvSpPr/>
            <p:nvPr/>
          </p:nvSpPr>
          <p:spPr>
            <a:xfrm>
              <a:off x="1148622" y="1352944"/>
              <a:ext cx="20113" cy="15342"/>
            </a:xfrm>
            <a:custGeom>
              <a:avLst/>
              <a:gdLst/>
              <a:ahLst/>
              <a:cxnLst/>
              <a:rect l="l" t="t" r="r" b="b"/>
              <a:pathLst>
                <a:path w="215" h="164" extrusionOk="0">
                  <a:moveTo>
                    <a:pt x="108" y="1"/>
                  </a:moveTo>
                  <a:cubicBezTo>
                    <a:pt x="108" y="1"/>
                    <a:pt x="1" y="1"/>
                    <a:pt x="1" y="108"/>
                  </a:cubicBezTo>
                  <a:lnTo>
                    <a:pt x="108" y="108"/>
                  </a:lnTo>
                  <a:cubicBezTo>
                    <a:pt x="140" y="148"/>
                    <a:pt x="162" y="164"/>
                    <a:pt x="178" y="164"/>
                  </a:cubicBezTo>
                  <a:cubicBezTo>
                    <a:pt x="215" y="164"/>
                    <a:pt x="215" y="76"/>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45"/>
            <p:cNvSpPr/>
            <p:nvPr/>
          </p:nvSpPr>
          <p:spPr>
            <a:xfrm>
              <a:off x="1326461" y="1352944"/>
              <a:ext cx="20113" cy="15342"/>
            </a:xfrm>
            <a:custGeom>
              <a:avLst/>
              <a:gdLst/>
              <a:ahLst/>
              <a:cxnLst/>
              <a:rect l="l" t="t" r="r" b="b"/>
              <a:pathLst>
                <a:path w="215" h="164" extrusionOk="0">
                  <a:moveTo>
                    <a:pt x="107" y="1"/>
                  </a:moveTo>
                  <a:cubicBezTo>
                    <a:pt x="0" y="1"/>
                    <a:pt x="0" y="1"/>
                    <a:pt x="0" y="108"/>
                  </a:cubicBezTo>
                  <a:lnTo>
                    <a:pt x="107" y="108"/>
                  </a:lnTo>
                  <a:cubicBezTo>
                    <a:pt x="107" y="148"/>
                    <a:pt x="117" y="164"/>
                    <a:pt x="130" y="164"/>
                  </a:cubicBezTo>
                  <a:cubicBezTo>
                    <a:pt x="162" y="164"/>
                    <a:pt x="214" y="76"/>
                    <a:pt x="2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45"/>
            <p:cNvSpPr/>
            <p:nvPr/>
          </p:nvSpPr>
          <p:spPr>
            <a:xfrm>
              <a:off x="1501680" y="1352944"/>
              <a:ext cx="12629" cy="10103"/>
            </a:xfrm>
            <a:custGeom>
              <a:avLst/>
              <a:gdLst/>
              <a:ahLst/>
              <a:cxnLst/>
              <a:rect l="l" t="t" r="r" b="b"/>
              <a:pathLst>
                <a:path w="135" h="108" extrusionOk="0">
                  <a:moveTo>
                    <a:pt x="135" y="1"/>
                  </a:moveTo>
                  <a:cubicBezTo>
                    <a:pt x="1" y="1"/>
                    <a:pt x="1" y="1"/>
                    <a:pt x="1" y="108"/>
                  </a:cubicBezTo>
                  <a:lnTo>
                    <a:pt x="135"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45"/>
            <p:cNvSpPr/>
            <p:nvPr/>
          </p:nvSpPr>
          <p:spPr>
            <a:xfrm>
              <a:off x="1669415" y="1352944"/>
              <a:ext cx="20207" cy="15342"/>
            </a:xfrm>
            <a:custGeom>
              <a:avLst/>
              <a:gdLst/>
              <a:ahLst/>
              <a:cxnLst/>
              <a:rect l="l" t="t" r="r" b="b"/>
              <a:pathLst>
                <a:path w="216" h="164" extrusionOk="0">
                  <a:moveTo>
                    <a:pt x="108" y="1"/>
                  </a:moveTo>
                  <a:cubicBezTo>
                    <a:pt x="108" y="1"/>
                    <a:pt x="1" y="1"/>
                    <a:pt x="1" y="108"/>
                  </a:cubicBezTo>
                  <a:lnTo>
                    <a:pt x="108" y="108"/>
                  </a:lnTo>
                  <a:cubicBezTo>
                    <a:pt x="140" y="148"/>
                    <a:pt x="163" y="164"/>
                    <a:pt x="178" y="164"/>
                  </a:cubicBezTo>
                  <a:cubicBezTo>
                    <a:pt x="215" y="164"/>
                    <a:pt x="215" y="76"/>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45"/>
            <p:cNvSpPr/>
            <p:nvPr/>
          </p:nvSpPr>
          <p:spPr>
            <a:xfrm>
              <a:off x="1148622" y="1500660"/>
              <a:ext cx="20113" cy="10103"/>
            </a:xfrm>
            <a:custGeom>
              <a:avLst/>
              <a:gdLst/>
              <a:ahLst/>
              <a:cxnLst/>
              <a:rect l="l" t="t" r="r" b="b"/>
              <a:pathLst>
                <a:path w="215" h="108" extrusionOk="0">
                  <a:moveTo>
                    <a:pt x="108" y="1"/>
                  </a:moveTo>
                  <a:cubicBezTo>
                    <a:pt x="108" y="1"/>
                    <a:pt x="1" y="1"/>
                    <a:pt x="1" y="108"/>
                  </a:cubicBezTo>
                  <a:lnTo>
                    <a:pt x="215" y="108"/>
                  </a:ln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45"/>
            <p:cNvSpPr/>
            <p:nvPr/>
          </p:nvSpPr>
          <p:spPr>
            <a:xfrm>
              <a:off x="1326461" y="1500660"/>
              <a:ext cx="20113" cy="10103"/>
            </a:xfrm>
            <a:custGeom>
              <a:avLst/>
              <a:gdLst/>
              <a:ahLst/>
              <a:cxnLst/>
              <a:rect l="l" t="t" r="r" b="b"/>
              <a:pathLst>
                <a:path w="215" h="108" extrusionOk="0">
                  <a:moveTo>
                    <a:pt x="107" y="1"/>
                  </a:moveTo>
                  <a:cubicBezTo>
                    <a:pt x="0" y="1"/>
                    <a:pt x="0" y="1"/>
                    <a:pt x="0" y="108"/>
                  </a:cubicBezTo>
                  <a:lnTo>
                    <a:pt x="214" y="108"/>
                  </a:lnTo>
                  <a:cubicBezTo>
                    <a:pt x="214" y="1"/>
                    <a:pt x="107" y="1"/>
                    <a:pt x="1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45"/>
            <p:cNvSpPr/>
            <p:nvPr/>
          </p:nvSpPr>
          <p:spPr>
            <a:xfrm>
              <a:off x="1501680" y="1500660"/>
              <a:ext cx="12629" cy="10103"/>
            </a:xfrm>
            <a:custGeom>
              <a:avLst/>
              <a:gdLst/>
              <a:ahLst/>
              <a:cxnLst/>
              <a:rect l="l" t="t" r="r" b="b"/>
              <a:pathLst>
                <a:path w="135" h="108" extrusionOk="0">
                  <a:moveTo>
                    <a:pt x="135" y="1"/>
                  </a:moveTo>
                  <a:cubicBezTo>
                    <a:pt x="1" y="1"/>
                    <a:pt x="1" y="1"/>
                    <a:pt x="1" y="108"/>
                  </a:cubicBezTo>
                  <a:lnTo>
                    <a:pt x="135"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45"/>
            <p:cNvSpPr/>
            <p:nvPr/>
          </p:nvSpPr>
          <p:spPr>
            <a:xfrm>
              <a:off x="1669415" y="1500660"/>
              <a:ext cx="20207" cy="10103"/>
            </a:xfrm>
            <a:custGeom>
              <a:avLst/>
              <a:gdLst/>
              <a:ahLst/>
              <a:cxnLst/>
              <a:rect l="l" t="t" r="r" b="b"/>
              <a:pathLst>
                <a:path w="216" h="108" extrusionOk="0">
                  <a:moveTo>
                    <a:pt x="108" y="1"/>
                  </a:moveTo>
                  <a:cubicBezTo>
                    <a:pt x="108" y="1"/>
                    <a:pt x="1" y="1"/>
                    <a:pt x="1" y="108"/>
                  </a:cubicBezTo>
                  <a:lnTo>
                    <a:pt x="215" y="108"/>
                  </a:ln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45"/>
            <p:cNvSpPr/>
            <p:nvPr/>
          </p:nvSpPr>
          <p:spPr>
            <a:xfrm>
              <a:off x="1148622" y="1645943"/>
              <a:ext cx="20113" cy="10103"/>
            </a:xfrm>
            <a:custGeom>
              <a:avLst/>
              <a:gdLst/>
              <a:ahLst/>
              <a:cxnLst/>
              <a:rect l="l" t="t" r="r" b="b"/>
              <a:pathLst>
                <a:path w="215" h="108" extrusionOk="0">
                  <a:moveTo>
                    <a:pt x="1" y="0"/>
                  </a:moveTo>
                  <a:cubicBezTo>
                    <a:pt x="1" y="107"/>
                    <a:pt x="108" y="107"/>
                    <a:pt x="108" y="107"/>
                  </a:cubicBezTo>
                  <a:cubicBezTo>
                    <a:pt x="215" y="107"/>
                    <a:pt x="215" y="107"/>
                    <a:pt x="2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45"/>
            <p:cNvSpPr/>
            <p:nvPr/>
          </p:nvSpPr>
          <p:spPr>
            <a:xfrm>
              <a:off x="1326461" y="1645943"/>
              <a:ext cx="20113" cy="10103"/>
            </a:xfrm>
            <a:custGeom>
              <a:avLst/>
              <a:gdLst/>
              <a:ahLst/>
              <a:cxnLst/>
              <a:rect l="l" t="t" r="r" b="b"/>
              <a:pathLst>
                <a:path w="215" h="108" extrusionOk="0">
                  <a:moveTo>
                    <a:pt x="0" y="0"/>
                  </a:moveTo>
                  <a:cubicBezTo>
                    <a:pt x="0" y="107"/>
                    <a:pt x="0" y="107"/>
                    <a:pt x="107" y="107"/>
                  </a:cubicBezTo>
                  <a:cubicBezTo>
                    <a:pt x="107" y="107"/>
                    <a:pt x="214" y="107"/>
                    <a:pt x="2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45"/>
            <p:cNvSpPr/>
            <p:nvPr/>
          </p:nvSpPr>
          <p:spPr>
            <a:xfrm>
              <a:off x="1501680" y="1645943"/>
              <a:ext cx="12629" cy="10103"/>
            </a:xfrm>
            <a:custGeom>
              <a:avLst/>
              <a:gdLst/>
              <a:ahLst/>
              <a:cxnLst/>
              <a:rect l="l" t="t" r="r" b="b"/>
              <a:pathLst>
                <a:path w="135" h="108" extrusionOk="0">
                  <a:moveTo>
                    <a:pt x="1" y="0"/>
                  </a:moveTo>
                  <a:cubicBezTo>
                    <a:pt x="1" y="107"/>
                    <a:pt x="1" y="107"/>
                    <a:pt x="135" y="107"/>
                  </a:cubicBezTo>
                  <a:lnTo>
                    <a:pt x="1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45"/>
            <p:cNvSpPr/>
            <p:nvPr/>
          </p:nvSpPr>
          <p:spPr>
            <a:xfrm>
              <a:off x="1669415" y="1645943"/>
              <a:ext cx="20207" cy="10103"/>
            </a:xfrm>
            <a:custGeom>
              <a:avLst/>
              <a:gdLst/>
              <a:ahLst/>
              <a:cxnLst/>
              <a:rect l="l" t="t" r="r" b="b"/>
              <a:pathLst>
                <a:path w="216" h="108" extrusionOk="0">
                  <a:moveTo>
                    <a:pt x="1" y="0"/>
                  </a:moveTo>
                  <a:cubicBezTo>
                    <a:pt x="1" y="107"/>
                    <a:pt x="108" y="107"/>
                    <a:pt x="108" y="107"/>
                  </a:cubicBezTo>
                  <a:cubicBezTo>
                    <a:pt x="215" y="107"/>
                    <a:pt x="215" y="107"/>
                    <a:pt x="2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45"/>
            <p:cNvSpPr/>
            <p:nvPr/>
          </p:nvSpPr>
          <p:spPr>
            <a:xfrm>
              <a:off x="1148622" y="1787016"/>
              <a:ext cx="20113" cy="14220"/>
            </a:xfrm>
            <a:custGeom>
              <a:avLst/>
              <a:gdLst/>
              <a:ahLst/>
              <a:cxnLst/>
              <a:rect l="l" t="t" r="r" b="b"/>
              <a:pathLst>
                <a:path w="215" h="152" extrusionOk="0">
                  <a:moveTo>
                    <a:pt x="86" y="0"/>
                  </a:moveTo>
                  <a:cubicBezTo>
                    <a:pt x="54" y="0"/>
                    <a:pt x="1" y="76"/>
                    <a:pt x="1" y="152"/>
                  </a:cubicBezTo>
                  <a:lnTo>
                    <a:pt x="108" y="152"/>
                  </a:lnTo>
                  <a:cubicBezTo>
                    <a:pt x="215" y="152"/>
                    <a:pt x="215" y="152"/>
                    <a:pt x="215" y="45"/>
                  </a:cubicBezTo>
                  <a:lnTo>
                    <a:pt x="108" y="45"/>
                  </a:lnTo>
                  <a:cubicBezTo>
                    <a:pt x="108" y="13"/>
                    <a:pt x="99" y="0"/>
                    <a:pt x="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45"/>
            <p:cNvSpPr/>
            <p:nvPr/>
          </p:nvSpPr>
          <p:spPr>
            <a:xfrm>
              <a:off x="1326461" y="1787016"/>
              <a:ext cx="20113" cy="14220"/>
            </a:xfrm>
            <a:custGeom>
              <a:avLst/>
              <a:gdLst/>
              <a:ahLst/>
              <a:cxnLst/>
              <a:rect l="l" t="t" r="r" b="b"/>
              <a:pathLst>
                <a:path w="215" h="152" extrusionOk="0">
                  <a:moveTo>
                    <a:pt x="38" y="0"/>
                  </a:moveTo>
                  <a:cubicBezTo>
                    <a:pt x="0" y="0"/>
                    <a:pt x="0" y="76"/>
                    <a:pt x="0" y="152"/>
                  </a:cubicBezTo>
                  <a:lnTo>
                    <a:pt x="107" y="152"/>
                  </a:lnTo>
                  <a:cubicBezTo>
                    <a:pt x="107" y="152"/>
                    <a:pt x="214" y="152"/>
                    <a:pt x="214" y="45"/>
                  </a:cubicBezTo>
                  <a:lnTo>
                    <a:pt x="107" y="45"/>
                  </a:lnTo>
                  <a:cubicBezTo>
                    <a:pt x="76" y="13"/>
                    <a:pt x="54" y="0"/>
                    <a:pt x="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45"/>
            <p:cNvSpPr/>
            <p:nvPr/>
          </p:nvSpPr>
          <p:spPr>
            <a:xfrm>
              <a:off x="1501680" y="1791132"/>
              <a:ext cx="12629" cy="10103"/>
            </a:xfrm>
            <a:custGeom>
              <a:avLst/>
              <a:gdLst/>
              <a:ahLst/>
              <a:cxnLst/>
              <a:rect l="l" t="t" r="r" b="b"/>
              <a:pathLst>
                <a:path w="135" h="108" extrusionOk="0">
                  <a:moveTo>
                    <a:pt x="1" y="1"/>
                  </a:moveTo>
                  <a:cubicBezTo>
                    <a:pt x="1" y="108"/>
                    <a:pt x="1" y="108"/>
                    <a:pt x="135" y="108"/>
                  </a:cubicBez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45"/>
            <p:cNvSpPr/>
            <p:nvPr/>
          </p:nvSpPr>
          <p:spPr>
            <a:xfrm>
              <a:off x="1669415" y="1787016"/>
              <a:ext cx="20207" cy="14220"/>
            </a:xfrm>
            <a:custGeom>
              <a:avLst/>
              <a:gdLst/>
              <a:ahLst/>
              <a:cxnLst/>
              <a:rect l="l" t="t" r="r" b="b"/>
              <a:pathLst>
                <a:path w="216" h="152" extrusionOk="0">
                  <a:moveTo>
                    <a:pt x="86" y="0"/>
                  </a:moveTo>
                  <a:cubicBezTo>
                    <a:pt x="55" y="0"/>
                    <a:pt x="1" y="76"/>
                    <a:pt x="1" y="152"/>
                  </a:cubicBezTo>
                  <a:lnTo>
                    <a:pt x="108" y="152"/>
                  </a:lnTo>
                  <a:cubicBezTo>
                    <a:pt x="215" y="152"/>
                    <a:pt x="215" y="152"/>
                    <a:pt x="215" y="45"/>
                  </a:cubicBezTo>
                  <a:lnTo>
                    <a:pt x="108" y="45"/>
                  </a:lnTo>
                  <a:cubicBezTo>
                    <a:pt x="108" y="13"/>
                    <a:pt x="99" y="0"/>
                    <a:pt x="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45"/>
            <p:cNvSpPr/>
            <p:nvPr/>
          </p:nvSpPr>
          <p:spPr>
            <a:xfrm>
              <a:off x="1148622" y="1926312"/>
              <a:ext cx="20113" cy="22639"/>
            </a:xfrm>
            <a:custGeom>
              <a:avLst/>
              <a:gdLst/>
              <a:ahLst/>
              <a:cxnLst/>
              <a:rect l="l" t="t" r="r" b="b"/>
              <a:pathLst>
                <a:path w="215" h="242" extrusionOk="0">
                  <a:moveTo>
                    <a:pt x="108" y="1"/>
                  </a:moveTo>
                  <a:lnTo>
                    <a:pt x="1" y="135"/>
                  </a:lnTo>
                  <a:lnTo>
                    <a:pt x="108" y="242"/>
                  </a:lnTo>
                  <a:cubicBezTo>
                    <a:pt x="215" y="242"/>
                    <a:pt x="215" y="242"/>
                    <a:pt x="215" y="135"/>
                  </a:cubicBez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45"/>
            <p:cNvSpPr/>
            <p:nvPr/>
          </p:nvSpPr>
          <p:spPr>
            <a:xfrm>
              <a:off x="1326461" y="1926312"/>
              <a:ext cx="20113" cy="22639"/>
            </a:xfrm>
            <a:custGeom>
              <a:avLst/>
              <a:gdLst/>
              <a:ahLst/>
              <a:cxnLst/>
              <a:rect l="l" t="t" r="r" b="b"/>
              <a:pathLst>
                <a:path w="215" h="242" extrusionOk="0">
                  <a:moveTo>
                    <a:pt x="107" y="1"/>
                  </a:moveTo>
                  <a:cubicBezTo>
                    <a:pt x="0" y="1"/>
                    <a:pt x="0" y="135"/>
                    <a:pt x="0" y="135"/>
                  </a:cubicBezTo>
                  <a:cubicBezTo>
                    <a:pt x="0" y="242"/>
                    <a:pt x="0" y="242"/>
                    <a:pt x="107" y="242"/>
                  </a:cubicBezTo>
                  <a:cubicBezTo>
                    <a:pt x="107" y="242"/>
                    <a:pt x="214" y="242"/>
                    <a:pt x="214" y="135"/>
                  </a:cubicBezTo>
                  <a:cubicBezTo>
                    <a:pt x="214" y="135"/>
                    <a:pt x="107" y="135"/>
                    <a:pt x="1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45"/>
            <p:cNvSpPr/>
            <p:nvPr/>
          </p:nvSpPr>
          <p:spPr>
            <a:xfrm>
              <a:off x="1501680" y="1926312"/>
              <a:ext cx="12629" cy="22639"/>
            </a:xfrm>
            <a:custGeom>
              <a:avLst/>
              <a:gdLst/>
              <a:ahLst/>
              <a:cxnLst/>
              <a:rect l="l" t="t" r="r" b="b"/>
              <a:pathLst>
                <a:path w="135" h="242" extrusionOk="0">
                  <a:moveTo>
                    <a:pt x="135" y="1"/>
                  </a:moveTo>
                  <a:cubicBezTo>
                    <a:pt x="1" y="1"/>
                    <a:pt x="1" y="135"/>
                    <a:pt x="1" y="135"/>
                  </a:cubicBezTo>
                  <a:cubicBezTo>
                    <a:pt x="1" y="242"/>
                    <a:pt x="1" y="242"/>
                    <a:pt x="135" y="242"/>
                  </a:cubicBezTo>
                  <a:lnTo>
                    <a:pt x="135" y="135"/>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45"/>
            <p:cNvSpPr/>
            <p:nvPr/>
          </p:nvSpPr>
          <p:spPr>
            <a:xfrm>
              <a:off x="1669415" y="1926312"/>
              <a:ext cx="20207" cy="22639"/>
            </a:xfrm>
            <a:custGeom>
              <a:avLst/>
              <a:gdLst/>
              <a:ahLst/>
              <a:cxnLst/>
              <a:rect l="l" t="t" r="r" b="b"/>
              <a:pathLst>
                <a:path w="216" h="242" extrusionOk="0">
                  <a:moveTo>
                    <a:pt x="108" y="1"/>
                  </a:moveTo>
                  <a:lnTo>
                    <a:pt x="1" y="135"/>
                  </a:lnTo>
                  <a:cubicBezTo>
                    <a:pt x="1" y="242"/>
                    <a:pt x="108" y="242"/>
                    <a:pt x="108" y="242"/>
                  </a:cubicBezTo>
                  <a:cubicBezTo>
                    <a:pt x="215" y="242"/>
                    <a:pt x="215" y="242"/>
                    <a:pt x="215" y="135"/>
                  </a:cubicBez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 name="Google Shape;738;p45"/>
          <p:cNvGrpSpPr/>
          <p:nvPr/>
        </p:nvGrpSpPr>
        <p:grpSpPr>
          <a:xfrm>
            <a:off x="7285354" y="4606955"/>
            <a:ext cx="543432" cy="741197"/>
            <a:chOff x="2878829" y="3023092"/>
            <a:chExt cx="543432" cy="741197"/>
          </a:xfrm>
        </p:grpSpPr>
        <p:sp>
          <p:nvSpPr>
            <p:cNvPr id="739" name="Google Shape;739;p45"/>
            <p:cNvSpPr/>
            <p:nvPr/>
          </p:nvSpPr>
          <p:spPr>
            <a:xfrm>
              <a:off x="2878829" y="3023092"/>
              <a:ext cx="22639" cy="20113"/>
            </a:xfrm>
            <a:custGeom>
              <a:avLst/>
              <a:gdLst/>
              <a:ahLst/>
              <a:cxnLst/>
              <a:rect l="l" t="t" r="r" b="b"/>
              <a:pathLst>
                <a:path w="242" h="215" extrusionOk="0">
                  <a:moveTo>
                    <a:pt x="135" y="0"/>
                  </a:moveTo>
                  <a:lnTo>
                    <a:pt x="1" y="107"/>
                  </a:lnTo>
                  <a:cubicBezTo>
                    <a:pt x="1" y="214"/>
                    <a:pt x="135" y="214"/>
                    <a:pt x="135" y="214"/>
                  </a:cubicBezTo>
                  <a:cubicBezTo>
                    <a:pt x="135" y="214"/>
                    <a:pt x="242" y="214"/>
                    <a:pt x="242" y="107"/>
                  </a:cubicBezTo>
                  <a:lnTo>
                    <a:pt x="1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45"/>
            <p:cNvSpPr/>
            <p:nvPr/>
          </p:nvSpPr>
          <p:spPr>
            <a:xfrm>
              <a:off x="3056668" y="3023092"/>
              <a:ext cx="10103" cy="20113"/>
            </a:xfrm>
            <a:custGeom>
              <a:avLst/>
              <a:gdLst/>
              <a:ahLst/>
              <a:cxnLst/>
              <a:rect l="l" t="t" r="r" b="b"/>
              <a:pathLst>
                <a:path w="108" h="215" extrusionOk="0">
                  <a:moveTo>
                    <a:pt x="107" y="0"/>
                  </a:moveTo>
                  <a:cubicBezTo>
                    <a:pt x="0" y="0"/>
                    <a:pt x="0" y="107"/>
                    <a:pt x="0" y="107"/>
                  </a:cubicBezTo>
                  <a:lnTo>
                    <a:pt x="0" y="214"/>
                  </a:lnTo>
                  <a:cubicBezTo>
                    <a:pt x="107" y="214"/>
                    <a:pt x="107" y="214"/>
                    <a:pt x="107" y="107"/>
                  </a:cubicBezTo>
                  <a:lnTo>
                    <a:pt x="1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45"/>
            <p:cNvSpPr/>
            <p:nvPr/>
          </p:nvSpPr>
          <p:spPr>
            <a:xfrm>
              <a:off x="3224403" y="3023092"/>
              <a:ext cx="20113" cy="20113"/>
            </a:xfrm>
            <a:custGeom>
              <a:avLst/>
              <a:gdLst/>
              <a:ahLst/>
              <a:cxnLst/>
              <a:rect l="l" t="t" r="r" b="b"/>
              <a:pathLst>
                <a:path w="215" h="215" extrusionOk="0">
                  <a:moveTo>
                    <a:pt x="108" y="0"/>
                  </a:moveTo>
                  <a:lnTo>
                    <a:pt x="0" y="107"/>
                  </a:lnTo>
                  <a:lnTo>
                    <a:pt x="108" y="214"/>
                  </a:lnTo>
                  <a:cubicBezTo>
                    <a:pt x="215" y="214"/>
                    <a:pt x="215" y="214"/>
                    <a:pt x="215" y="107"/>
                  </a:cubicBezTo>
                  <a:cubicBezTo>
                    <a:pt x="215" y="107"/>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45"/>
            <p:cNvSpPr/>
            <p:nvPr/>
          </p:nvSpPr>
          <p:spPr>
            <a:xfrm>
              <a:off x="3402148" y="3023092"/>
              <a:ext cx="20113" cy="20113"/>
            </a:xfrm>
            <a:custGeom>
              <a:avLst/>
              <a:gdLst/>
              <a:ahLst/>
              <a:cxnLst/>
              <a:rect l="l" t="t" r="r" b="b"/>
              <a:pathLst>
                <a:path w="215" h="215" extrusionOk="0">
                  <a:moveTo>
                    <a:pt x="108" y="0"/>
                  </a:moveTo>
                  <a:cubicBezTo>
                    <a:pt x="1" y="0"/>
                    <a:pt x="1" y="107"/>
                    <a:pt x="1" y="107"/>
                  </a:cubicBezTo>
                  <a:cubicBezTo>
                    <a:pt x="1" y="214"/>
                    <a:pt x="1" y="214"/>
                    <a:pt x="108" y="214"/>
                  </a:cubicBezTo>
                  <a:cubicBezTo>
                    <a:pt x="108" y="214"/>
                    <a:pt x="215" y="214"/>
                    <a:pt x="215" y="107"/>
                  </a:cubicBezTo>
                  <a:lnTo>
                    <a:pt x="10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45"/>
            <p:cNvSpPr/>
            <p:nvPr/>
          </p:nvSpPr>
          <p:spPr>
            <a:xfrm>
              <a:off x="2878829" y="3168282"/>
              <a:ext cx="22639" cy="22639"/>
            </a:xfrm>
            <a:custGeom>
              <a:avLst/>
              <a:gdLst/>
              <a:ahLst/>
              <a:cxnLst/>
              <a:rect l="l" t="t" r="r" b="b"/>
              <a:pathLst>
                <a:path w="242" h="242" extrusionOk="0">
                  <a:moveTo>
                    <a:pt x="135" y="1"/>
                  </a:moveTo>
                  <a:lnTo>
                    <a:pt x="1" y="108"/>
                  </a:lnTo>
                  <a:lnTo>
                    <a:pt x="135" y="242"/>
                  </a:lnTo>
                  <a:lnTo>
                    <a:pt x="242"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45"/>
            <p:cNvSpPr/>
            <p:nvPr/>
          </p:nvSpPr>
          <p:spPr>
            <a:xfrm>
              <a:off x="3056668" y="3168282"/>
              <a:ext cx="10103" cy="22639"/>
            </a:xfrm>
            <a:custGeom>
              <a:avLst/>
              <a:gdLst/>
              <a:ahLst/>
              <a:cxnLst/>
              <a:rect l="l" t="t" r="r" b="b"/>
              <a:pathLst>
                <a:path w="108" h="242" extrusionOk="0">
                  <a:moveTo>
                    <a:pt x="107" y="1"/>
                  </a:moveTo>
                  <a:cubicBezTo>
                    <a:pt x="0" y="1"/>
                    <a:pt x="0" y="108"/>
                    <a:pt x="0" y="108"/>
                  </a:cubicBezTo>
                  <a:cubicBezTo>
                    <a:pt x="0" y="108"/>
                    <a:pt x="0" y="242"/>
                    <a:pt x="107" y="242"/>
                  </a:cubicBezTo>
                  <a:lnTo>
                    <a:pt x="107" y="108"/>
                  </a:ln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45"/>
            <p:cNvSpPr/>
            <p:nvPr/>
          </p:nvSpPr>
          <p:spPr>
            <a:xfrm>
              <a:off x="3224403" y="3168282"/>
              <a:ext cx="20113" cy="22639"/>
            </a:xfrm>
            <a:custGeom>
              <a:avLst/>
              <a:gdLst/>
              <a:ahLst/>
              <a:cxnLst/>
              <a:rect l="l" t="t" r="r" b="b"/>
              <a:pathLst>
                <a:path w="215" h="242" extrusionOk="0">
                  <a:moveTo>
                    <a:pt x="108" y="1"/>
                  </a:moveTo>
                  <a:lnTo>
                    <a:pt x="0" y="108"/>
                  </a:lnTo>
                  <a:lnTo>
                    <a:pt x="108" y="242"/>
                  </a:lnTo>
                  <a:cubicBezTo>
                    <a:pt x="215" y="242"/>
                    <a:pt x="215" y="108"/>
                    <a:pt x="215" y="108"/>
                  </a:cubicBezTo>
                  <a:cubicBezTo>
                    <a:pt x="215" y="108"/>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45"/>
            <p:cNvSpPr/>
            <p:nvPr/>
          </p:nvSpPr>
          <p:spPr>
            <a:xfrm>
              <a:off x="3402148" y="3168282"/>
              <a:ext cx="20113" cy="22639"/>
            </a:xfrm>
            <a:custGeom>
              <a:avLst/>
              <a:gdLst/>
              <a:ahLst/>
              <a:cxnLst/>
              <a:rect l="l" t="t" r="r" b="b"/>
              <a:pathLst>
                <a:path w="215" h="242" extrusionOk="0">
                  <a:moveTo>
                    <a:pt x="108" y="1"/>
                  </a:moveTo>
                  <a:cubicBezTo>
                    <a:pt x="1" y="1"/>
                    <a:pt x="1" y="108"/>
                    <a:pt x="1" y="108"/>
                  </a:cubicBezTo>
                  <a:cubicBezTo>
                    <a:pt x="1" y="108"/>
                    <a:pt x="1" y="242"/>
                    <a:pt x="108" y="242"/>
                  </a:cubicBezTo>
                  <a:lnTo>
                    <a:pt x="215" y="108"/>
                  </a:ln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45"/>
            <p:cNvSpPr/>
            <p:nvPr/>
          </p:nvSpPr>
          <p:spPr>
            <a:xfrm>
              <a:off x="2878829" y="3315997"/>
              <a:ext cx="22639" cy="20113"/>
            </a:xfrm>
            <a:custGeom>
              <a:avLst/>
              <a:gdLst/>
              <a:ahLst/>
              <a:cxnLst/>
              <a:rect l="l" t="t" r="r" b="b"/>
              <a:pathLst>
                <a:path w="242" h="215" extrusionOk="0">
                  <a:moveTo>
                    <a:pt x="135" y="1"/>
                  </a:moveTo>
                  <a:lnTo>
                    <a:pt x="1" y="108"/>
                  </a:lnTo>
                  <a:lnTo>
                    <a:pt x="135" y="215"/>
                  </a:lnTo>
                  <a:lnTo>
                    <a:pt x="242"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45"/>
            <p:cNvSpPr/>
            <p:nvPr/>
          </p:nvSpPr>
          <p:spPr>
            <a:xfrm>
              <a:off x="3056668" y="3315997"/>
              <a:ext cx="10103" cy="20113"/>
            </a:xfrm>
            <a:custGeom>
              <a:avLst/>
              <a:gdLst/>
              <a:ahLst/>
              <a:cxnLst/>
              <a:rect l="l" t="t" r="r" b="b"/>
              <a:pathLst>
                <a:path w="108" h="215" extrusionOk="0">
                  <a:moveTo>
                    <a:pt x="107" y="1"/>
                  </a:moveTo>
                  <a:cubicBezTo>
                    <a:pt x="0" y="1"/>
                    <a:pt x="0" y="108"/>
                    <a:pt x="0" y="108"/>
                  </a:cubicBezTo>
                  <a:lnTo>
                    <a:pt x="0" y="215"/>
                  </a:lnTo>
                  <a:cubicBezTo>
                    <a:pt x="107" y="215"/>
                    <a:pt x="107" y="108"/>
                    <a:pt x="107" y="108"/>
                  </a:cubicBez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45"/>
            <p:cNvSpPr/>
            <p:nvPr/>
          </p:nvSpPr>
          <p:spPr>
            <a:xfrm>
              <a:off x="3224403" y="3315997"/>
              <a:ext cx="20113" cy="20113"/>
            </a:xfrm>
            <a:custGeom>
              <a:avLst/>
              <a:gdLst/>
              <a:ahLst/>
              <a:cxnLst/>
              <a:rect l="l" t="t" r="r" b="b"/>
              <a:pathLst>
                <a:path w="215" h="215" extrusionOk="0">
                  <a:moveTo>
                    <a:pt x="108" y="1"/>
                  </a:moveTo>
                  <a:lnTo>
                    <a:pt x="0" y="108"/>
                  </a:lnTo>
                  <a:cubicBezTo>
                    <a:pt x="108" y="108"/>
                    <a:pt x="108" y="215"/>
                    <a:pt x="108" y="215"/>
                  </a:cubicBezTo>
                  <a:cubicBezTo>
                    <a:pt x="215" y="215"/>
                    <a:pt x="215" y="108"/>
                    <a:pt x="215" y="108"/>
                  </a:cubicBez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45"/>
            <p:cNvSpPr/>
            <p:nvPr/>
          </p:nvSpPr>
          <p:spPr>
            <a:xfrm>
              <a:off x="3402148" y="3315997"/>
              <a:ext cx="20113" cy="20113"/>
            </a:xfrm>
            <a:custGeom>
              <a:avLst/>
              <a:gdLst/>
              <a:ahLst/>
              <a:cxnLst/>
              <a:rect l="l" t="t" r="r" b="b"/>
              <a:pathLst>
                <a:path w="215" h="215" extrusionOk="0">
                  <a:moveTo>
                    <a:pt x="108" y="1"/>
                  </a:moveTo>
                  <a:cubicBezTo>
                    <a:pt x="1" y="1"/>
                    <a:pt x="1" y="108"/>
                    <a:pt x="1" y="108"/>
                  </a:cubicBezTo>
                  <a:cubicBezTo>
                    <a:pt x="1" y="108"/>
                    <a:pt x="1" y="215"/>
                    <a:pt x="108" y="215"/>
                  </a:cubicBezTo>
                  <a:lnTo>
                    <a:pt x="215" y="108"/>
                  </a:ln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45"/>
            <p:cNvSpPr/>
            <p:nvPr/>
          </p:nvSpPr>
          <p:spPr>
            <a:xfrm>
              <a:off x="2878829" y="3461281"/>
              <a:ext cx="22639" cy="20113"/>
            </a:xfrm>
            <a:custGeom>
              <a:avLst/>
              <a:gdLst/>
              <a:ahLst/>
              <a:cxnLst/>
              <a:rect l="l" t="t" r="r" b="b"/>
              <a:pathLst>
                <a:path w="242" h="215" extrusionOk="0">
                  <a:moveTo>
                    <a:pt x="135" y="0"/>
                  </a:moveTo>
                  <a:cubicBezTo>
                    <a:pt x="135" y="0"/>
                    <a:pt x="1" y="0"/>
                    <a:pt x="1" y="107"/>
                  </a:cubicBezTo>
                  <a:lnTo>
                    <a:pt x="135" y="214"/>
                  </a:lnTo>
                  <a:lnTo>
                    <a:pt x="242" y="107"/>
                  </a:lnTo>
                  <a:cubicBezTo>
                    <a:pt x="242" y="0"/>
                    <a:pt x="135" y="0"/>
                    <a:pt x="1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45"/>
            <p:cNvSpPr/>
            <p:nvPr/>
          </p:nvSpPr>
          <p:spPr>
            <a:xfrm>
              <a:off x="3056668" y="3461281"/>
              <a:ext cx="10103" cy="20113"/>
            </a:xfrm>
            <a:custGeom>
              <a:avLst/>
              <a:gdLst/>
              <a:ahLst/>
              <a:cxnLst/>
              <a:rect l="l" t="t" r="r" b="b"/>
              <a:pathLst>
                <a:path w="108" h="215" extrusionOk="0">
                  <a:moveTo>
                    <a:pt x="107" y="0"/>
                  </a:moveTo>
                  <a:cubicBezTo>
                    <a:pt x="0" y="0"/>
                    <a:pt x="0" y="0"/>
                    <a:pt x="0" y="107"/>
                  </a:cubicBezTo>
                  <a:lnTo>
                    <a:pt x="0" y="214"/>
                  </a:lnTo>
                  <a:cubicBezTo>
                    <a:pt x="107" y="214"/>
                    <a:pt x="107" y="107"/>
                    <a:pt x="107" y="107"/>
                  </a:cubicBezTo>
                  <a:lnTo>
                    <a:pt x="1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45"/>
            <p:cNvSpPr/>
            <p:nvPr/>
          </p:nvSpPr>
          <p:spPr>
            <a:xfrm>
              <a:off x="3224403" y="3461281"/>
              <a:ext cx="20113" cy="20113"/>
            </a:xfrm>
            <a:custGeom>
              <a:avLst/>
              <a:gdLst/>
              <a:ahLst/>
              <a:cxnLst/>
              <a:rect l="l" t="t" r="r" b="b"/>
              <a:pathLst>
                <a:path w="215" h="215" extrusionOk="0">
                  <a:moveTo>
                    <a:pt x="108" y="0"/>
                  </a:moveTo>
                  <a:cubicBezTo>
                    <a:pt x="108" y="0"/>
                    <a:pt x="0" y="0"/>
                    <a:pt x="0" y="107"/>
                  </a:cubicBezTo>
                  <a:cubicBezTo>
                    <a:pt x="108" y="107"/>
                    <a:pt x="108" y="107"/>
                    <a:pt x="108" y="214"/>
                  </a:cubicBezTo>
                  <a:cubicBezTo>
                    <a:pt x="215" y="214"/>
                    <a:pt x="215" y="107"/>
                    <a:pt x="215" y="107"/>
                  </a:cubicBezTo>
                  <a:cubicBezTo>
                    <a:pt x="215" y="0"/>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45"/>
            <p:cNvSpPr/>
            <p:nvPr/>
          </p:nvSpPr>
          <p:spPr>
            <a:xfrm>
              <a:off x="3402148" y="3461281"/>
              <a:ext cx="20113" cy="20113"/>
            </a:xfrm>
            <a:custGeom>
              <a:avLst/>
              <a:gdLst/>
              <a:ahLst/>
              <a:cxnLst/>
              <a:rect l="l" t="t" r="r" b="b"/>
              <a:pathLst>
                <a:path w="215" h="215" extrusionOk="0">
                  <a:moveTo>
                    <a:pt x="108" y="0"/>
                  </a:moveTo>
                  <a:cubicBezTo>
                    <a:pt x="1" y="0"/>
                    <a:pt x="1" y="0"/>
                    <a:pt x="1" y="107"/>
                  </a:cubicBezTo>
                  <a:cubicBezTo>
                    <a:pt x="1" y="107"/>
                    <a:pt x="1" y="214"/>
                    <a:pt x="108" y="214"/>
                  </a:cubicBezTo>
                  <a:lnTo>
                    <a:pt x="215" y="107"/>
                  </a:lnTo>
                  <a:cubicBezTo>
                    <a:pt x="215" y="0"/>
                    <a:pt x="108"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45"/>
            <p:cNvSpPr/>
            <p:nvPr/>
          </p:nvSpPr>
          <p:spPr>
            <a:xfrm>
              <a:off x="2878829" y="3606470"/>
              <a:ext cx="22639" cy="10103"/>
            </a:xfrm>
            <a:custGeom>
              <a:avLst/>
              <a:gdLst/>
              <a:ahLst/>
              <a:cxnLst/>
              <a:rect l="l" t="t" r="r" b="b"/>
              <a:pathLst>
                <a:path w="242" h="108" extrusionOk="0">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45"/>
            <p:cNvSpPr/>
            <p:nvPr/>
          </p:nvSpPr>
          <p:spPr>
            <a:xfrm>
              <a:off x="3056668" y="3606470"/>
              <a:ext cx="10103" cy="15342"/>
            </a:xfrm>
            <a:custGeom>
              <a:avLst/>
              <a:gdLst/>
              <a:ahLst/>
              <a:cxnLst/>
              <a:rect l="l" t="t" r="r" b="b"/>
              <a:pathLst>
                <a:path w="108" h="164" extrusionOk="0">
                  <a:moveTo>
                    <a:pt x="107" y="1"/>
                  </a:moveTo>
                  <a:cubicBezTo>
                    <a:pt x="0" y="1"/>
                    <a:pt x="0" y="1"/>
                    <a:pt x="0" y="108"/>
                  </a:cubicBezTo>
                  <a:cubicBezTo>
                    <a:pt x="32" y="148"/>
                    <a:pt x="55" y="164"/>
                    <a:pt x="70" y="164"/>
                  </a:cubicBezTo>
                  <a:cubicBezTo>
                    <a:pt x="107" y="164"/>
                    <a:pt x="107" y="76"/>
                    <a:pt x="1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45"/>
            <p:cNvSpPr/>
            <p:nvPr/>
          </p:nvSpPr>
          <p:spPr>
            <a:xfrm>
              <a:off x="3224403" y="3606470"/>
              <a:ext cx="20113" cy="15342"/>
            </a:xfrm>
            <a:custGeom>
              <a:avLst/>
              <a:gdLst/>
              <a:ahLst/>
              <a:cxnLst/>
              <a:rect l="l" t="t" r="r" b="b"/>
              <a:pathLst>
                <a:path w="215" h="164" extrusionOk="0">
                  <a:moveTo>
                    <a:pt x="108" y="1"/>
                  </a:moveTo>
                  <a:cubicBezTo>
                    <a:pt x="108" y="1"/>
                    <a:pt x="0" y="1"/>
                    <a:pt x="0" y="108"/>
                  </a:cubicBezTo>
                  <a:lnTo>
                    <a:pt x="108" y="108"/>
                  </a:lnTo>
                  <a:cubicBezTo>
                    <a:pt x="140" y="148"/>
                    <a:pt x="162" y="164"/>
                    <a:pt x="178" y="164"/>
                  </a:cubicBezTo>
                  <a:cubicBezTo>
                    <a:pt x="215" y="164"/>
                    <a:pt x="215" y="76"/>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45"/>
            <p:cNvSpPr/>
            <p:nvPr/>
          </p:nvSpPr>
          <p:spPr>
            <a:xfrm>
              <a:off x="3402148" y="3606470"/>
              <a:ext cx="20113" cy="10103"/>
            </a:xfrm>
            <a:custGeom>
              <a:avLst/>
              <a:gdLst/>
              <a:ahLst/>
              <a:cxnLst/>
              <a:rect l="l" t="t" r="r" b="b"/>
              <a:pathLst>
                <a:path w="215" h="108" extrusionOk="0">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45"/>
            <p:cNvSpPr/>
            <p:nvPr/>
          </p:nvSpPr>
          <p:spPr>
            <a:xfrm>
              <a:off x="2878829" y="3754186"/>
              <a:ext cx="22639" cy="10103"/>
            </a:xfrm>
            <a:custGeom>
              <a:avLst/>
              <a:gdLst/>
              <a:ahLst/>
              <a:cxnLst/>
              <a:rect l="l" t="t" r="r" b="b"/>
              <a:pathLst>
                <a:path w="242" h="108" extrusionOk="0">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45"/>
            <p:cNvSpPr/>
            <p:nvPr/>
          </p:nvSpPr>
          <p:spPr>
            <a:xfrm>
              <a:off x="3056668" y="3754186"/>
              <a:ext cx="10103" cy="10103"/>
            </a:xfrm>
            <a:custGeom>
              <a:avLst/>
              <a:gdLst/>
              <a:ahLst/>
              <a:cxnLst/>
              <a:rect l="l" t="t" r="r" b="b"/>
              <a:pathLst>
                <a:path w="108" h="108" extrusionOk="0">
                  <a:moveTo>
                    <a:pt x="107" y="1"/>
                  </a:moveTo>
                  <a:cubicBezTo>
                    <a:pt x="0" y="1"/>
                    <a:pt x="0" y="1"/>
                    <a:pt x="0" y="108"/>
                  </a:cubicBezTo>
                  <a:lnTo>
                    <a:pt x="107" y="108"/>
                  </a:ln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45"/>
            <p:cNvSpPr/>
            <p:nvPr/>
          </p:nvSpPr>
          <p:spPr>
            <a:xfrm>
              <a:off x="3224403" y="3754186"/>
              <a:ext cx="20113" cy="10103"/>
            </a:xfrm>
            <a:custGeom>
              <a:avLst/>
              <a:gdLst/>
              <a:ahLst/>
              <a:cxnLst/>
              <a:rect l="l" t="t" r="r" b="b"/>
              <a:pathLst>
                <a:path w="215" h="108" extrusionOk="0">
                  <a:moveTo>
                    <a:pt x="108" y="1"/>
                  </a:moveTo>
                  <a:cubicBezTo>
                    <a:pt x="108" y="1"/>
                    <a:pt x="0" y="1"/>
                    <a:pt x="0" y="108"/>
                  </a:cubicBezTo>
                  <a:lnTo>
                    <a:pt x="215" y="108"/>
                  </a:ln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45"/>
            <p:cNvSpPr/>
            <p:nvPr/>
          </p:nvSpPr>
          <p:spPr>
            <a:xfrm>
              <a:off x="3402148" y="3754186"/>
              <a:ext cx="20113" cy="10103"/>
            </a:xfrm>
            <a:custGeom>
              <a:avLst/>
              <a:gdLst/>
              <a:ahLst/>
              <a:cxnLst/>
              <a:rect l="l" t="t" r="r" b="b"/>
              <a:pathLst>
                <a:path w="215" h="108" extrusionOk="0">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 name="Google Shape;768;p45"/>
          <p:cNvGrpSpPr/>
          <p:nvPr/>
        </p:nvGrpSpPr>
        <p:grpSpPr>
          <a:xfrm>
            <a:off x="4854724" y="1948964"/>
            <a:ext cx="80672" cy="1321569"/>
            <a:chOff x="240800" y="2611388"/>
            <a:chExt cx="14075" cy="245512"/>
          </a:xfrm>
        </p:grpSpPr>
        <p:sp>
          <p:nvSpPr>
            <p:cNvPr id="769" name="Google Shape;769;p45"/>
            <p:cNvSpPr/>
            <p:nvPr/>
          </p:nvSpPr>
          <p:spPr>
            <a:xfrm>
              <a:off x="241875" y="2611388"/>
              <a:ext cx="11398" cy="139107"/>
            </a:xfrm>
            <a:custGeom>
              <a:avLst/>
              <a:gdLst/>
              <a:ahLst/>
              <a:cxnLst/>
              <a:rect l="l" t="t" r="r" b="b"/>
              <a:pathLst>
                <a:path w="456" h="16409" extrusionOk="0">
                  <a:moveTo>
                    <a:pt x="0" y="1"/>
                  </a:moveTo>
                  <a:lnTo>
                    <a:pt x="0" y="16408"/>
                  </a:lnTo>
                  <a:lnTo>
                    <a:pt x="455" y="16408"/>
                  </a:lnTo>
                  <a:lnTo>
                    <a:pt x="4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45"/>
            <p:cNvSpPr/>
            <p:nvPr/>
          </p:nvSpPr>
          <p:spPr>
            <a:xfrm>
              <a:off x="240800" y="2777525"/>
              <a:ext cx="13550" cy="9775"/>
            </a:xfrm>
            <a:custGeom>
              <a:avLst/>
              <a:gdLst/>
              <a:ahLst/>
              <a:cxnLst/>
              <a:rect l="l" t="t" r="r" b="b"/>
              <a:pathLst>
                <a:path w="542" h="391" extrusionOk="0">
                  <a:moveTo>
                    <a:pt x="215" y="1"/>
                  </a:moveTo>
                  <a:cubicBezTo>
                    <a:pt x="67" y="1"/>
                    <a:pt x="0" y="169"/>
                    <a:pt x="0" y="254"/>
                  </a:cubicBezTo>
                  <a:lnTo>
                    <a:pt x="107" y="361"/>
                  </a:lnTo>
                  <a:cubicBezTo>
                    <a:pt x="153" y="382"/>
                    <a:pt x="198" y="391"/>
                    <a:pt x="240" y="391"/>
                  </a:cubicBezTo>
                  <a:cubicBezTo>
                    <a:pt x="418" y="391"/>
                    <a:pt x="542" y="234"/>
                    <a:pt x="455" y="147"/>
                  </a:cubicBezTo>
                  <a:cubicBezTo>
                    <a:pt x="455" y="40"/>
                    <a:pt x="348" y="40"/>
                    <a:pt x="348" y="40"/>
                  </a:cubicBezTo>
                  <a:cubicBezTo>
                    <a:pt x="298" y="12"/>
                    <a:pt x="254" y="1"/>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45"/>
            <p:cNvSpPr/>
            <p:nvPr/>
          </p:nvSpPr>
          <p:spPr>
            <a:xfrm>
              <a:off x="240800" y="2811975"/>
              <a:ext cx="14075" cy="10725"/>
            </a:xfrm>
            <a:custGeom>
              <a:avLst/>
              <a:gdLst/>
              <a:ahLst/>
              <a:cxnLst/>
              <a:rect l="l" t="t" r="r" b="b"/>
              <a:pathLst>
                <a:path w="563" h="429" extrusionOk="0">
                  <a:moveTo>
                    <a:pt x="348" y="0"/>
                  </a:moveTo>
                  <a:cubicBezTo>
                    <a:pt x="107" y="0"/>
                    <a:pt x="0" y="108"/>
                    <a:pt x="0" y="322"/>
                  </a:cubicBezTo>
                  <a:cubicBezTo>
                    <a:pt x="107" y="322"/>
                    <a:pt x="107" y="429"/>
                    <a:pt x="107" y="429"/>
                  </a:cubicBezTo>
                  <a:cubicBezTo>
                    <a:pt x="348" y="429"/>
                    <a:pt x="562" y="322"/>
                    <a:pt x="455" y="108"/>
                  </a:cubicBezTo>
                  <a:lnTo>
                    <a:pt x="3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45"/>
            <p:cNvSpPr/>
            <p:nvPr/>
          </p:nvSpPr>
          <p:spPr>
            <a:xfrm>
              <a:off x="240800" y="2847375"/>
              <a:ext cx="13550" cy="9525"/>
            </a:xfrm>
            <a:custGeom>
              <a:avLst/>
              <a:gdLst/>
              <a:ahLst/>
              <a:cxnLst/>
              <a:rect l="l" t="t" r="r" b="b"/>
              <a:pathLst>
                <a:path w="542" h="381" extrusionOk="0">
                  <a:moveTo>
                    <a:pt x="224" y="1"/>
                  </a:moveTo>
                  <a:cubicBezTo>
                    <a:pt x="70" y="1"/>
                    <a:pt x="0" y="157"/>
                    <a:pt x="0" y="244"/>
                  </a:cubicBezTo>
                  <a:lnTo>
                    <a:pt x="107" y="351"/>
                  </a:lnTo>
                  <a:cubicBezTo>
                    <a:pt x="153" y="371"/>
                    <a:pt x="198" y="380"/>
                    <a:pt x="240" y="380"/>
                  </a:cubicBezTo>
                  <a:cubicBezTo>
                    <a:pt x="418" y="380"/>
                    <a:pt x="542" y="223"/>
                    <a:pt x="455" y="137"/>
                  </a:cubicBezTo>
                  <a:cubicBezTo>
                    <a:pt x="455" y="30"/>
                    <a:pt x="348" y="30"/>
                    <a:pt x="348" y="30"/>
                  </a:cubicBezTo>
                  <a:cubicBezTo>
                    <a:pt x="302" y="9"/>
                    <a:pt x="261" y="1"/>
                    <a:pt x="2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6" name="Google Shape;684;p45"/>
          <p:cNvSpPr txBox="1">
            <a:spLocks/>
          </p:cNvSpPr>
          <p:nvPr/>
        </p:nvSpPr>
        <p:spPr>
          <a:xfrm>
            <a:off x="1803693" y="1885738"/>
            <a:ext cx="2971813"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800"/>
              <a:buFont typeface="Oswald"/>
              <a:buNone/>
              <a:defRPr sz="2800" b="0" i="0" u="none" strike="noStrike" cap="none">
                <a:solidFill>
                  <a:schemeClr val="lt1"/>
                </a:solidFill>
                <a:latin typeface="Oswald"/>
                <a:ea typeface="Oswald"/>
                <a:cs typeface="Oswald"/>
                <a:sym typeface="Oswald"/>
              </a:defRPr>
            </a:lvl1pPr>
            <a:lvl2pPr marR="0" lvl="1"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2pPr>
            <a:lvl3pPr marR="0" lvl="2"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3pPr>
            <a:lvl4pPr marR="0" lvl="3"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4pPr>
            <a:lvl5pPr marR="0" lvl="4"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5pPr>
            <a:lvl6pPr marR="0" lvl="5"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6pPr>
            <a:lvl7pPr marR="0" lvl="6"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7pPr>
            <a:lvl8pPr marR="0" lvl="7"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8pPr>
            <a:lvl9pPr marR="0" lvl="8"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9pPr>
          </a:lstStyle>
          <a:p>
            <a:r>
              <a:rPr lang="tr-TR" dirty="0" smtClean="0"/>
              <a:t>VARSAYIM</a:t>
            </a:r>
            <a:endParaRPr lang="tr-TR" dirty="0"/>
          </a:p>
        </p:txBody>
      </p:sp>
      <p:sp>
        <p:nvSpPr>
          <p:cNvPr id="97" name="Google Shape;685;p45"/>
          <p:cNvSpPr txBox="1">
            <a:spLocks/>
          </p:cNvSpPr>
          <p:nvPr/>
        </p:nvSpPr>
        <p:spPr>
          <a:xfrm>
            <a:off x="1803698" y="2420338"/>
            <a:ext cx="2790074" cy="1027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lt1"/>
              </a:buClr>
              <a:buSzPts val="1400"/>
              <a:buFont typeface="Raleway"/>
              <a:buChar char="●"/>
              <a:defRPr sz="1400" b="0" i="0" u="none" strike="noStrike" cap="none">
                <a:solidFill>
                  <a:schemeClr val="lt1"/>
                </a:solidFill>
                <a:latin typeface="Raleway"/>
                <a:ea typeface="Raleway"/>
                <a:cs typeface="Raleway"/>
                <a:sym typeface="Raleway"/>
              </a:defRPr>
            </a:lvl1pPr>
            <a:lvl2pPr marL="914400" marR="0" lvl="1" indent="-317500" algn="l" rtl="0">
              <a:lnSpc>
                <a:spcPct val="100000"/>
              </a:lnSpc>
              <a:spcBef>
                <a:spcPts val="0"/>
              </a:spcBef>
              <a:spcAft>
                <a:spcPts val="0"/>
              </a:spcAft>
              <a:buClr>
                <a:schemeClr val="lt1"/>
              </a:buClr>
              <a:buSzPts val="1400"/>
              <a:buFont typeface="Raleway"/>
              <a:buChar char="○"/>
              <a:defRPr sz="1400" b="0" i="0" u="none" strike="noStrike" cap="none">
                <a:solidFill>
                  <a:schemeClr val="lt1"/>
                </a:solidFill>
                <a:latin typeface="Raleway"/>
                <a:ea typeface="Raleway"/>
                <a:cs typeface="Raleway"/>
                <a:sym typeface="Raleway"/>
              </a:defRPr>
            </a:lvl2pPr>
            <a:lvl3pPr marL="1371600" marR="0" lvl="2" indent="-317500" algn="l" rtl="0">
              <a:lnSpc>
                <a:spcPct val="100000"/>
              </a:lnSpc>
              <a:spcBef>
                <a:spcPts val="1600"/>
              </a:spcBef>
              <a:spcAft>
                <a:spcPts val="0"/>
              </a:spcAft>
              <a:buClr>
                <a:schemeClr val="lt1"/>
              </a:buClr>
              <a:buSzPts val="1400"/>
              <a:buFont typeface="Raleway"/>
              <a:buChar char="■"/>
              <a:defRPr sz="1400" b="0" i="0" u="none" strike="noStrike" cap="none">
                <a:solidFill>
                  <a:schemeClr val="lt1"/>
                </a:solidFill>
                <a:latin typeface="Raleway"/>
                <a:ea typeface="Raleway"/>
                <a:cs typeface="Raleway"/>
                <a:sym typeface="Raleway"/>
              </a:defRPr>
            </a:lvl3pPr>
            <a:lvl4pPr marL="1828800" marR="0" lvl="3" indent="-317500" algn="l" rtl="0">
              <a:lnSpc>
                <a:spcPct val="100000"/>
              </a:lnSpc>
              <a:spcBef>
                <a:spcPts val="1600"/>
              </a:spcBef>
              <a:spcAft>
                <a:spcPts val="0"/>
              </a:spcAft>
              <a:buClr>
                <a:schemeClr val="lt1"/>
              </a:buClr>
              <a:buSzPts val="1400"/>
              <a:buFont typeface="Raleway"/>
              <a:buChar char="●"/>
              <a:defRPr sz="1400" b="0" i="0" u="none" strike="noStrike" cap="none">
                <a:solidFill>
                  <a:schemeClr val="lt1"/>
                </a:solidFill>
                <a:latin typeface="Raleway"/>
                <a:ea typeface="Raleway"/>
                <a:cs typeface="Raleway"/>
                <a:sym typeface="Raleway"/>
              </a:defRPr>
            </a:lvl4pPr>
            <a:lvl5pPr marL="2286000" marR="0" lvl="4" indent="-317500" algn="l" rtl="0">
              <a:lnSpc>
                <a:spcPct val="100000"/>
              </a:lnSpc>
              <a:spcBef>
                <a:spcPts val="1600"/>
              </a:spcBef>
              <a:spcAft>
                <a:spcPts val="0"/>
              </a:spcAft>
              <a:buClr>
                <a:schemeClr val="lt1"/>
              </a:buClr>
              <a:buSzPts val="1400"/>
              <a:buFont typeface="Raleway"/>
              <a:buChar char="○"/>
              <a:defRPr sz="1400" b="0" i="0" u="none" strike="noStrike" cap="none">
                <a:solidFill>
                  <a:schemeClr val="lt1"/>
                </a:solidFill>
                <a:latin typeface="Raleway"/>
                <a:ea typeface="Raleway"/>
                <a:cs typeface="Raleway"/>
                <a:sym typeface="Raleway"/>
              </a:defRPr>
            </a:lvl5pPr>
            <a:lvl6pPr marL="2743200" marR="0" lvl="5" indent="-317500" algn="l" rtl="0">
              <a:lnSpc>
                <a:spcPct val="100000"/>
              </a:lnSpc>
              <a:spcBef>
                <a:spcPts val="1600"/>
              </a:spcBef>
              <a:spcAft>
                <a:spcPts val="0"/>
              </a:spcAft>
              <a:buClr>
                <a:schemeClr val="lt1"/>
              </a:buClr>
              <a:buSzPts val="1400"/>
              <a:buFont typeface="Raleway"/>
              <a:buChar char="■"/>
              <a:defRPr sz="1400" b="0" i="0" u="none" strike="noStrike" cap="none">
                <a:solidFill>
                  <a:schemeClr val="lt1"/>
                </a:solidFill>
                <a:latin typeface="Raleway"/>
                <a:ea typeface="Raleway"/>
                <a:cs typeface="Raleway"/>
                <a:sym typeface="Raleway"/>
              </a:defRPr>
            </a:lvl6pPr>
            <a:lvl7pPr marL="3200400" marR="0" lvl="6" indent="-317500" algn="l" rtl="0">
              <a:lnSpc>
                <a:spcPct val="100000"/>
              </a:lnSpc>
              <a:spcBef>
                <a:spcPts val="1600"/>
              </a:spcBef>
              <a:spcAft>
                <a:spcPts val="0"/>
              </a:spcAft>
              <a:buClr>
                <a:schemeClr val="lt1"/>
              </a:buClr>
              <a:buSzPts val="1400"/>
              <a:buFont typeface="Raleway"/>
              <a:buChar char="●"/>
              <a:defRPr sz="1400" b="0" i="0" u="none" strike="noStrike" cap="none">
                <a:solidFill>
                  <a:schemeClr val="lt1"/>
                </a:solidFill>
                <a:latin typeface="Raleway"/>
                <a:ea typeface="Raleway"/>
                <a:cs typeface="Raleway"/>
                <a:sym typeface="Raleway"/>
              </a:defRPr>
            </a:lvl7pPr>
            <a:lvl8pPr marL="3657600" marR="0" lvl="7" indent="-317500" algn="l" rtl="0">
              <a:lnSpc>
                <a:spcPct val="100000"/>
              </a:lnSpc>
              <a:spcBef>
                <a:spcPts val="1600"/>
              </a:spcBef>
              <a:spcAft>
                <a:spcPts val="0"/>
              </a:spcAft>
              <a:buClr>
                <a:schemeClr val="lt1"/>
              </a:buClr>
              <a:buSzPts val="1400"/>
              <a:buFont typeface="Raleway"/>
              <a:buChar char="○"/>
              <a:defRPr sz="1400" b="0" i="0" u="none" strike="noStrike" cap="none">
                <a:solidFill>
                  <a:schemeClr val="lt1"/>
                </a:solidFill>
                <a:latin typeface="Raleway"/>
                <a:ea typeface="Raleway"/>
                <a:cs typeface="Raleway"/>
                <a:sym typeface="Raleway"/>
              </a:defRPr>
            </a:lvl8pPr>
            <a:lvl9pPr marL="4114800" marR="0" lvl="8" indent="-317500" algn="l" rtl="0">
              <a:lnSpc>
                <a:spcPct val="100000"/>
              </a:lnSpc>
              <a:spcBef>
                <a:spcPts val="1600"/>
              </a:spcBef>
              <a:spcAft>
                <a:spcPts val="1600"/>
              </a:spcAft>
              <a:buClr>
                <a:schemeClr val="lt1"/>
              </a:buClr>
              <a:buSzPts val="1400"/>
              <a:buFont typeface="Raleway"/>
              <a:buChar char="■"/>
              <a:defRPr sz="1400" b="0" i="0" u="none" strike="noStrike" cap="none">
                <a:solidFill>
                  <a:schemeClr val="lt1"/>
                </a:solidFill>
                <a:latin typeface="Raleway"/>
                <a:ea typeface="Raleway"/>
                <a:cs typeface="Raleway"/>
                <a:sym typeface="Raleway"/>
              </a:defRPr>
            </a:lvl9pPr>
          </a:lstStyle>
          <a:p>
            <a:pPr marL="139700" indent="0">
              <a:buNone/>
            </a:pPr>
            <a:r>
              <a:rPr lang="tr-TR" dirty="0"/>
              <a:t>Proje yönetiminde </a:t>
            </a:r>
            <a:r>
              <a:rPr lang="tr-TR" dirty="0" smtClean="0"/>
              <a:t>kapsam, </a:t>
            </a:r>
            <a:r>
              <a:rPr lang="tr-TR" dirty="0"/>
              <a:t>bir projenin kapsamını tanımlayan sınırlar kümesidir. Kapsam, proje girişiminin bir sonucu olarak müşteriye ne teslim edileceğini açıklar. </a:t>
            </a:r>
          </a:p>
        </p:txBody>
      </p:sp>
      <p:grpSp>
        <p:nvGrpSpPr>
          <p:cNvPr id="98" name="Google Shape;768;p45"/>
          <p:cNvGrpSpPr/>
          <p:nvPr/>
        </p:nvGrpSpPr>
        <p:grpSpPr>
          <a:xfrm>
            <a:off x="1646830" y="1948964"/>
            <a:ext cx="80672" cy="1321569"/>
            <a:chOff x="240800" y="2611388"/>
            <a:chExt cx="14075" cy="245512"/>
          </a:xfrm>
        </p:grpSpPr>
        <p:sp>
          <p:nvSpPr>
            <p:cNvPr id="99" name="Google Shape;769;p45"/>
            <p:cNvSpPr/>
            <p:nvPr/>
          </p:nvSpPr>
          <p:spPr>
            <a:xfrm>
              <a:off x="241875" y="2611388"/>
              <a:ext cx="11398" cy="139107"/>
            </a:xfrm>
            <a:custGeom>
              <a:avLst/>
              <a:gdLst/>
              <a:ahLst/>
              <a:cxnLst/>
              <a:rect l="l" t="t" r="r" b="b"/>
              <a:pathLst>
                <a:path w="456" h="16409" extrusionOk="0">
                  <a:moveTo>
                    <a:pt x="0" y="1"/>
                  </a:moveTo>
                  <a:lnTo>
                    <a:pt x="0" y="16408"/>
                  </a:lnTo>
                  <a:lnTo>
                    <a:pt x="455" y="16408"/>
                  </a:lnTo>
                  <a:lnTo>
                    <a:pt x="4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770;p45"/>
            <p:cNvSpPr/>
            <p:nvPr/>
          </p:nvSpPr>
          <p:spPr>
            <a:xfrm>
              <a:off x="240800" y="2777525"/>
              <a:ext cx="13550" cy="9775"/>
            </a:xfrm>
            <a:custGeom>
              <a:avLst/>
              <a:gdLst/>
              <a:ahLst/>
              <a:cxnLst/>
              <a:rect l="l" t="t" r="r" b="b"/>
              <a:pathLst>
                <a:path w="542" h="391" extrusionOk="0">
                  <a:moveTo>
                    <a:pt x="215" y="1"/>
                  </a:moveTo>
                  <a:cubicBezTo>
                    <a:pt x="67" y="1"/>
                    <a:pt x="0" y="169"/>
                    <a:pt x="0" y="254"/>
                  </a:cubicBezTo>
                  <a:lnTo>
                    <a:pt x="107" y="361"/>
                  </a:lnTo>
                  <a:cubicBezTo>
                    <a:pt x="153" y="382"/>
                    <a:pt x="198" y="391"/>
                    <a:pt x="240" y="391"/>
                  </a:cubicBezTo>
                  <a:cubicBezTo>
                    <a:pt x="418" y="391"/>
                    <a:pt x="542" y="234"/>
                    <a:pt x="455" y="147"/>
                  </a:cubicBezTo>
                  <a:cubicBezTo>
                    <a:pt x="455" y="40"/>
                    <a:pt x="348" y="40"/>
                    <a:pt x="348" y="40"/>
                  </a:cubicBezTo>
                  <a:cubicBezTo>
                    <a:pt x="298" y="12"/>
                    <a:pt x="254" y="1"/>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771;p45"/>
            <p:cNvSpPr/>
            <p:nvPr/>
          </p:nvSpPr>
          <p:spPr>
            <a:xfrm>
              <a:off x="240800" y="2811975"/>
              <a:ext cx="14075" cy="10725"/>
            </a:xfrm>
            <a:custGeom>
              <a:avLst/>
              <a:gdLst/>
              <a:ahLst/>
              <a:cxnLst/>
              <a:rect l="l" t="t" r="r" b="b"/>
              <a:pathLst>
                <a:path w="563" h="429" extrusionOk="0">
                  <a:moveTo>
                    <a:pt x="348" y="0"/>
                  </a:moveTo>
                  <a:cubicBezTo>
                    <a:pt x="107" y="0"/>
                    <a:pt x="0" y="108"/>
                    <a:pt x="0" y="322"/>
                  </a:cubicBezTo>
                  <a:cubicBezTo>
                    <a:pt x="107" y="322"/>
                    <a:pt x="107" y="429"/>
                    <a:pt x="107" y="429"/>
                  </a:cubicBezTo>
                  <a:cubicBezTo>
                    <a:pt x="348" y="429"/>
                    <a:pt x="562" y="322"/>
                    <a:pt x="455" y="108"/>
                  </a:cubicBezTo>
                  <a:lnTo>
                    <a:pt x="3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772;p45"/>
            <p:cNvSpPr/>
            <p:nvPr/>
          </p:nvSpPr>
          <p:spPr>
            <a:xfrm>
              <a:off x="240800" y="2847375"/>
              <a:ext cx="13550" cy="9525"/>
            </a:xfrm>
            <a:custGeom>
              <a:avLst/>
              <a:gdLst/>
              <a:ahLst/>
              <a:cxnLst/>
              <a:rect l="l" t="t" r="r" b="b"/>
              <a:pathLst>
                <a:path w="542" h="381" extrusionOk="0">
                  <a:moveTo>
                    <a:pt x="224" y="1"/>
                  </a:moveTo>
                  <a:cubicBezTo>
                    <a:pt x="70" y="1"/>
                    <a:pt x="0" y="157"/>
                    <a:pt x="0" y="244"/>
                  </a:cubicBezTo>
                  <a:lnTo>
                    <a:pt x="107" y="351"/>
                  </a:lnTo>
                  <a:cubicBezTo>
                    <a:pt x="153" y="371"/>
                    <a:pt x="198" y="380"/>
                    <a:pt x="240" y="380"/>
                  </a:cubicBezTo>
                  <a:cubicBezTo>
                    <a:pt x="418" y="380"/>
                    <a:pt x="542" y="223"/>
                    <a:pt x="455" y="137"/>
                  </a:cubicBezTo>
                  <a:cubicBezTo>
                    <a:pt x="455" y="30"/>
                    <a:pt x="348" y="30"/>
                    <a:pt x="348" y="30"/>
                  </a:cubicBezTo>
                  <a:cubicBezTo>
                    <a:pt x="302" y="9"/>
                    <a:pt x="261" y="1"/>
                    <a:pt x="2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02"/>
        <p:cNvGrpSpPr/>
        <p:nvPr/>
      </p:nvGrpSpPr>
      <p:grpSpPr>
        <a:xfrm>
          <a:off x="0" y="0"/>
          <a:ext cx="0" cy="0"/>
          <a:chOff x="0" y="0"/>
          <a:chExt cx="0" cy="0"/>
        </a:xfrm>
      </p:grpSpPr>
      <p:sp>
        <p:nvSpPr>
          <p:cNvPr id="903" name="Google Shape;903;p47"/>
          <p:cNvSpPr txBox="1">
            <a:spLocks noGrp="1"/>
          </p:cNvSpPr>
          <p:nvPr>
            <p:ph type="title"/>
          </p:nvPr>
        </p:nvSpPr>
        <p:spPr>
          <a:xfrm>
            <a:off x="4721268" y="2052650"/>
            <a:ext cx="1783436"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tr-TR" dirty="0" smtClean="0"/>
              <a:t>ENGEL</a:t>
            </a:r>
            <a:endParaRPr dirty="0"/>
          </a:p>
        </p:txBody>
      </p:sp>
      <p:sp>
        <p:nvSpPr>
          <p:cNvPr id="904" name="Google Shape;904;p47"/>
          <p:cNvSpPr txBox="1">
            <a:spLocks noGrp="1"/>
          </p:cNvSpPr>
          <p:nvPr>
            <p:ph type="body" idx="1"/>
          </p:nvPr>
        </p:nvSpPr>
        <p:spPr>
          <a:xfrm>
            <a:off x="4507710" y="2587249"/>
            <a:ext cx="2437376" cy="1825093"/>
          </a:xfrm>
          <a:prstGeom prst="rect">
            <a:avLst/>
          </a:prstGeom>
        </p:spPr>
        <p:txBody>
          <a:bodyPr spcFirstLastPara="1" wrap="square" lIns="91425" tIns="91425" rIns="91425" bIns="91425" anchor="t" anchorCtr="0">
            <a:noAutofit/>
          </a:bodyPr>
          <a:lstStyle/>
          <a:p>
            <a:pPr marL="139700" lvl="0" indent="0" algn="l">
              <a:buNone/>
            </a:pPr>
            <a:r>
              <a:rPr lang="tr-TR" sz="1200" dirty="0"/>
              <a:t>Entegrasyon Sorunları</a:t>
            </a:r>
          </a:p>
          <a:p>
            <a:pPr marL="139700" lvl="0" indent="0" algn="l">
              <a:buNone/>
            </a:pPr>
            <a:r>
              <a:rPr lang="tr-TR" sz="1200" dirty="0"/>
              <a:t>İletişim Arızaları</a:t>
            </a:r>
          </a:p>
          <a:p>
            <a:pPr marL="139700" lvl="0" indent="0" algn="l">
              <a:buNone/>
            </a:pPr>
            <a:r>
              <a:rPr lang="tr-TR" sz="1200" dirty="0"/>
              <a:t>Gerçekçi Olmayan veya Yanlış Yönetilen Zaman </a:t>
            </a:r>
            <a:r>
              <a:rPr lang="tr-TR" sz="1200" dirty="0" smtClean="0"/>
              <a:t>Çizelgeleri</a:t>
            </a:r>
            <a:endParaRPr lang="tr-TR" sz="1200" dirty="0"/>
          </a:p>
          <a:p>
            <a:pPr marL="139700" lvl="0" indent="0" algn="l">
              <a:buNone/>
            </a:pPr>
            <a:r>
              <a:rPr lang="tr-TR" sz="1200" dirty="0"/>
              <a:t>Özellik Aşırı Yüklemesi</a:t>
            </a:r>
          </a:p>
          <a:p>
            <a:pPr marL="139700" indent="0" algn="l">
              <a:buNone/>
            </a:pPr>
            <a:r>
              <a:rPr lang="tr-TR" sz="1200" dirty="0"/>
              <a:t>Kullanıcı </a:t>
            </a:r>
            <a:r>
              <a:rPr lang="tr-TR" sz="1200" dirty="0" smtClean="0"/>
              <a:t>İhtiyaçlarını ve de Uyum Nedenlerini Saptamamak</a:t>
            </a:r>
            <a:endParaRPr lang="tr-TR" sz="1200" dirty="0"/>
          </a:p>
          <a:p>
            <a:pPr marL="139700" indent="0" algn="l">
              <a:buNone/>
            </a:pPr>
            <a:endParaRPr sz="1200" dirty="0"/>
          </a:p>
        </p:txBody>
      </p:sp>
      <p:sp>
        <p:nvSpPr>
          <p:cNvPr id="905" name="Google Shape;905;p47"/>
          <p:cNvSpPr txBox="1">
            <a:spLocks noGrp="1"/>
          </p:cNvSpPr>
          <p:nvPr>
            <p:ph type="body" idx="2"/>
          </p:nvPr>
        </p:nvSpPr>
        <p:spPr>
          <a:xfrm>
            <a:off x="2295767" y="2587249"/>
            <a:ext cx="2145300" cy="1738007"/>
          </a:xfrm>
          <a:prstGeom prst="rect">
            <a:avLst/>
          </a:prstGeom>
        </p:spPr>
        <p:txBody>
          <a:bodyPr spcFirstLastPara="1" wrap="square" lIns="91425" tIns="91425" rIns="91425" bIns="91425" anchor="t" anchorCtr="0">
            <a:noAutofit/>
          </a:bodyPr>
          <a:lstStyle/>
          <a:p>
            <a:pPr marL="139700" lvl="0" indent="0" algn="r">
              <a:buNone/>
            </a:pPr>
            <a:r>
              <a:rPr lang="tr-TR" sz="1200" dirty="0"/>
              <a:t>Mobil uygulama ile kullanıcılara en kolay erişim imkanını sağlama</a:t>
            </a:r>
          </a:p>
          <a:p>
            <a:pPr marL="139700" lvl="0" indent="0" algn="r">
              <a:buNone/>
            </a:pPr>
            <a:r>
              <a:rPr lang="tr-TR" sz="1200" dirty="0"/>
              <a:t>Kamera kullanarak barkod okuma ve kolaylık</a:t>
            </a:r>
          </a:p>
          <a:p>
            <a:pPr marL="139700" lvl="0" indent="0" algn="r">
              <a:buNone/>
            </a:pPr>
            <a:r>
              <a:rPr lang="tr-TR" sz="1200" dirty="0"/>
              <a:t>Stoktaki marketlere kolayca ulaşma</a:t>
            </a:r>
          </a:p>
          <a:p>
            <a:pPr marL="139700" lvl="0" indent="0" algn="r">
              <a:buNone/>
            </a:pPr>
            <a:r>
              <a:rPr lang="tr-TR" sz="1200" dirty="0"/>
              <a:t>Fiyatlara kolayca </a:t>
            </a:r>
            <a:r>
              <a:rPr lang="tr-TR" sz="1200" dirty="0" smtClean="0"/>
              <a:t>ulaşabilme</a:t>
            </a:r>
            <a:endParaRPr lang="tr-TR" sz="1200" dirty="0"/>
          </a:p>
        </p:txBody>
      </p:sp>
      <p:sp>
        <p:nvSpPr>
          <p:cNvPr id="906" name="Google Shape;906;p47"/>
          <p:cNvSpPr txBox="1">
            <a:spLocks noGrp="1"/>
          </p:cNvSpPr>
          <p:nvPr>
            <p:ph type="title" idx="3"/>
          </p:nvPr>
        </p:nvSpPr>
        <p:spPr>
          <a:xfrm>
            <a:off x="2295762" y="2052650"/>
            <a:ext cx="2211947" cy="572700"/>
          </a:xfrm>
          <a:prstGeom prst="rect">
            <a:avLst/>
          </a:prstGeom>
        </p:spPr>
        <p:txBody>
          <a:bodyPr spcFirstLastPara="1" wrap="square" lIns="91425" tIns="91425" rIns="91425" bIns="91425" anchor="t" anchorCtr="0">
            <a:noAutofit/>
          </a:bodyPr>
          <a:lstStyle/>
          <a:p>
            <a:r>
              <a:rPr lang="tr-TR" b="1" dirty="0" smtClean="0"/>
              <a:t>UYGULAMA</a:t>
            </a:r>
            <a:endParaRPr dirty="0"/>
          </a:p>
        </p:txBody>
      </p:sp>
      <p:grpSp>
        <p:nvGrpSpPr>
          <p:cNvPr id="907" name="Google Shape;907;p47"/>
          <p:cNvGrpSpPr/>
          <p:nvPr/>
        </p:nvGrpSpPr>
        <p:grpSpPr>
          <a:xfrm>
            <a:off x="6876869" y="2115876"/>
            <a:ext cx="80672" cy="1321569"/>
            <a:chOff x="240800" y="2611388"/>
            <a:chExt cx="14075" cy="245512"/>
          </a:xfrm>
        </p:grpSpPr>
        <p:sp>
          <p:nvSpPr>
            <p:cNvPr id="908" name="Google Shape;908;p47"/>
            <p:cNvSpPr/>
            <p:nvPr/>
          </p:nvSpPr>
          <p:spPr>
            <a:xfrm>
              <a:off x="241875" y="2611388"/>
              <a:ext cx="11398" cy="139107"/>
            </a:xfrm>
            <a:custGeom>
              <a:avLst/>
              <a:gdLst/>
              <a:ahLst/>
              <a:cxnLst/>
              <a:rect l="l" t="t" r="r" b="b"/>
              <a:pathLst>
                <a:path w="456" h="16409" extrusionOk="0">
                  <a:moveTo>
                    <a:pt x="0" y="1"/>
                  </a:moveTo>
                  <a:lnTo>
                    <a:pt x="0" y="16408"/>
                  </a:lnTo>
                  <a:lnTo>
                    <a:pt x="455" y="16408"/>
                  </a:lnTo>
                  <a:lnTo>
                    <a:pt x="4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47"/>
            <p:cNvSpPr/>
            <p:nvPr/>
          </p:nvSpPr>
          <p:spPr>
            <a:xfrm>
              <a:off x="240800" y="2777525"/>
              <a:ext cx="13550" cy="9775"/>
            </a:xfrm>
            <a:custGeom>
              <a:avLst/>
              <a:gdLst/>
              <a:ahLst/>
              <a:cxnLst/>
              <a:rect l="l" t="t" r="r" b="b"/>
              <a:pathLst>
                <a:path w="542" h="391" extrusionOk="0">
                  <a:moveTo>
                    <a:pt x="215" y="1"/>
                  </a:moveTo>
                  <a:cubicBezTo>
                    <a:pt x="67" y="1"/>
                    <a:pt x="0" y="169"/>
                    <a:pt x="0" y="254"/>
                  </a:cubicBezTo>
                  <a:lnTo>
                    <a:pt x="107" y="361"/>
                  </a:lnTo>
                  <a:cubicBezTo>
                    <a:pt x="153" y="382"/>
                    <a:pt x="198" y="391"/>
                    <a:pt x="240" y="391"/>
                  </a:cubicBezTo>
                  <a:cubicBezTo>
                    <a:pt x="418" y="391"/>
                    <a:pt x="542" y="234"/>
                    <a:pt x="455" y="147"/>
                  </a:cubicBezTo>
                  <a:cubicBezTo>
                    <a:pt x="455" y="40"/>
                    <a:pt x="348" y="40"/>
                    <a:pt x="348" y="40"/>
                  </a:cubicBezTo>
                  <a:cubicBezTo>
                    <a:pt x="298" y="12"/>
                    <a:pt x="254" y="1"/>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47"/>
            <p:cNvSpPr/>
            <p:nvPr/>
          </p:nvSpPr>
          <p:spPr>
            <a:xfrm>
              <a:off x="240800" y="2811975"/>
              <a:ext cx="14075" cy="10725"/>
            </a:xfrm>
            <a:custGeom>
              <a:avLst/>
              <a:gdLst/>
              <a:ahLst/>
              <a:cxnLst/>
              <a:rect l="l" t="t" r="r" b="b"/>
              <a:pathLst>
                <a:path w="563" h="429" extrusionOk="0">
                  <a:moveTo>
                    <a:pt x="348" y="0"/>
                  </a:moveTo>
                  <a:cubicBezTo>
                    <a:pt x="107" y="0"/>
                    <a:pt x="0" y="108"/>
                    <a:pt x="0" y="322"/>
                  </a:cubicBezTo>
                  <a:cubicBezTo>
                    <a:pt x="107" y="322"/>
                    <a:pt x="107" y="429"/>
                    <a:pt x="107" y="429"/>
                  </a:cubicBezTo>
                  <a:cubicBezTo>
                    <a:pt x="348" y="429"/>
                    <a:pt x="562" y="322"/>
                    <a:pt x="455" y="108"/>
                  </a:cubicBezTo>
                  <a:lnTo>
                    <a:pt x="3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47"/>
            <p:cNvSpPr/>
            <p:nvPr/>
          </p:nvSpPr>
          <p:spPr>
            <a:xfrm>
              <a:off x="240800" y="2847375"/>
              <a:ext cx="13550" cy="9525"/>
            </a:xfrm>
            <a:custGeom>
              <a:avLst/>
              <a:gdLst/>
              <a:ahLst/>
              <a:cxnLst/>
              <a:rect l="l" t="t" r="r" b="b"/>
              <a:pathLst>
                <a:path w="542" h="381" extrusionOk="0">
                  <a:moveTo>
                    <a:pt x="224" y="1"/>
                  </a:moveTo>
                  <a:cubicBezTo>
                    <a:pt x="70" y="1"/>
                    <a:pt x="0" y="157"/>
                    <a:pt x="0" y="244"/>
                  </a:cubicBezTo>
                  <a:lnTo>
                    <a:pt x="107" y="351"/>
                  </a:lnTo>
                  <a:cubicBezTo>
                    <a:pt x="153" y="371"/>
                    <a:pt x="198" y="380"/>
                    <a:pt x="240" y="380"/>
                  </a:cubicBezTo>
                  <a:cubicBezTo>
                    <a:pt x="418" y="380"/>
                    <a:pt x="542" y="223"/>
                    <a:pt x="455" y="137"/>
                  </a:cubicBezTo>
                  <a:cubicBezTo>
                    <a:pt x="455" y="30"/>
                    <a:pt x="348" y="30"/>
                    <a:pt x="348" y="30"/>
                  </a:cubicBezTo>
                  <a:cubicBezTo>
                    <a:pt x="302" y="9"/>
                    <a:pt x="261" y="1"/>
                    <a:pt x="2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2" name="Google Shape;912;p47"/>
          <p:cNvGrpSpPr/>
          <p:nvPr/>
        </p:nvGrpSpPr>
        <p:grpSpPr>
          <a:xfrm>
            <a:off x="2148449" y="2115876"/>
            <a:ext cx="80672" cy="1321569"/>
            <a:chOff x="240800" y="2611388"/>
            <a:chExt cx="14075" cy="245512"/>
          </a:xfrm>
        </p:grpSpPr>
        <p:sp>
          <p:nvSpPr>
            <p:cNvPr id="913" name="Google Shape;913;p47"/>
            <p:cNvSpPr/>
            <p:nvPr/>
          </p:nvSpPr>
          <p:spPr>
            <a:xfrm>
              <a:off x="241875" y="2611388"/>
              <a:ext cx="11398" cy="139107"/>
            </a:xfrm>
            <a:custGeom>
              <a:avLst/>
              <a:gdLst/>
              <a:ahLst/>
              <a:cxnLst/>
              <a:rect l="l" t="t" r="r" b="b"/>
              <a:pathLst>
                <a:path w="456" h="16409" extrusionOk="0">
                  <a:moveTo>
                    <a:pt x="0" y="1"/>
                  </a:moveTo>
                  <a:lnTo>
                    <a:pt x="0" y="16408"/>
                  </a:lnTo>
                  <a:lnTo>
                    <a:pt x="455" y="16408"/>
                  </a:lnTo>
                  <a:lnTo>
                    <a:pt x="4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47"/>
            <p:cNvSpPr/>
            <p:nvPr/>
          </p:nvSpPr>
          <p:spPr>
            <a:xfrm>
              <a:off x="240800" y="2777525"/>
              <a:ext cx="13550" cy="9775"/>
            </a:xfrm>
            <a:custGeom>
              <a:avLst/>
              <a:gdLst/>
              <a:ahLst/>
              <a:cxnLst/>
              <a:rect l="l" t="t" r="r" b="b"/>
              <a:pathLst>
                <a:path w="542" h="391" extrusionOk="0">
                  <a:moveTo>
                    <a:pt x="215" y="1"/>
                  </a:moveTo>
                  <a:cubicBezTo>
                    <a:pt x="67" y="1"/>
                    <a:pt x="0" y="169"/>
                    <a:pt x="0" y="254"/>
                  </a:cubicBezTo>
                  <a:lnTo>
                    <a:pt x="107" y="361"/>
                  </a:lnTo>
                  <a:cubicBezTo>
                    <a:pt x="153" y="382"/>
                    <a:pt x="198" y="391"/>
                    <a:pt x="240" y="391"/>
                  </a:cubicBezTo>
                  <a:cubicBezTo>
                    <a:pt x="418" y="391"/>
                    <a:pt x="542" y="234"/>
                    <a:pt x="455" y="147"/>
                  </a:cubicBezTo>
                  <a:cubicBezTo>
                    <a:pt x="455" y="40"/>
                    <a:pt x="348" y="40"/>
                    <a:pt x="348" y="40"/>
                  </a:cubicBezTo>
                  <a:cubicBezTo>
                    <a:pt x="298" y="12"/>
                    <a:pt x="254" y="1"/>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47"/>
            <p:cNvSpPr/>
            <p:nvPr/>
          </p:nvSpPr>
          <p:spPr>
            <a:xfrm>
              <a:off x="240800" y="2811975"/>
              <a:ext cx="14075" cy="10725"/>
            </a:xfrm>
            <a:custGeom>
              <a:avLst/>
              <a:gdLst/>
              <a:ahLst/>
              <a:cxnLst/>
              <a:rect l="l" t="t" r="r" b="b"/>
              <a:pathLst>
                <a:path w="563" h="429" extrusionOk="0">
                  <a:moveTo>
                    <a:pt x="348" y="0"/>
                  </a:moveTo>
                  <a:cubicBezTo>
                    <a:pt x="107" y="0"/>
                    <a:pt x="0" y="108"/>
                    <a:pt x="0" y="322"/>
                  </a:cubicBezTo>
                  <a:cubicBezTo>
                    <a:pt x="107" y="322"/>
                    <a:pt x="107" y="429"/>
                    <a:pt x="107" y="429"/>
                  </a:cubicBezTo>
                  <a:cubicBezTo>
                    <a:pt x="348" y="429"/>
                    <a:pt x="562" y="322"/>
                    <a:pt x="455" y="108"/>
                  </a:cubicBezTo>
                  <a:lnTo>
                    <a:pt x="3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47"/>
            <p:cNvSpPr/>
            <p:nvPr/>
          </p:nvSpPr>
          <p:spPr>
            <a:xfrm>
              <a:off x="240800" y="2847375"/>
              <a:ext cx="13550" cy="9525"/>
            </a:xfrm>
            <a:custGeom>
              <a:avLst/>
              <a:gdLst/>
              <a:ahLst/>
              <a:cxnLst/>
              <a:rect l="l" t="t" r="r" b="b"/>
              <a:pathLst>
                <a:path w="542" h="381" extrusionOk="0">
                  <a:moveTo>
                    <a:pt x="224" y="1"/>
                  </a:moveTo>
                  <a:cubicBezTo>
                    <a:pt x="70" y="1"/>
                    <a:pt x="0" y="157"/>
                    <a:pt x="0" y="244"/>
                  </a:cubicBezTo>
                  <a:lnTo>
                    <a:pt x="107" y="351"/>
                  </a:lnTo>
                  <a:cubicBezTo>
                    <a:pt x="153" y="371"/>
                    <a:pt x="198" y="380"/>
                    <a:pt x="240" y="380"/>
                  </a:cubicBezTo>
                  <a:cubicBezTo>
                    <a:pt x="418" y="380"/>
                    <a:pt x="542" y="223"/>
                    <a:pt x="455" y="137"/>
                  </a:cubicBezTo>
                  <a:cubicBezTo>
                    <a:pt x="455" y="30"/>
                    <a:pt x="348" y="30"/>
                    <a:pt x="348" y="30"/>
                  </a:cubicBezTo>
                  <a:cubicBezTo>
                    <a:pt x="302" y="9"/>
                    <a:pt x="261" y="1"/>
                    <a:pt x="2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7" name="Google Shape;917;p47"/>
          <p:cNvGrpSpPr/>
          <p:nvPr/>
        </p:nvGrpSpPr>
        <p:grpSpPr>
          <a:xfrm>
            <a:off x="7880579" y="1374680"/>
            <a:ext cx="543432" cy="741197"/>
            <a:chOff x="2878829" y="3023092"/>
            <a:chExt cx="543432" cy="741197"/>
          </a:xfrm>
        </p:grpSpPr>
        <p:sp>
          <p:nvSpPr>
            <p:cNvPr id="918" name="Google Shape;918;p47"/>
            <p:cNvSpPr/>
            <p:nvPr/>
          </p:nvSpPr>
          <p:spPr>
            <a:xfrm>
              <a:off x="2878829" y="3023092"/>
              <a:ext cx="22639" cy="20113"/>
            </a:xfrm>
            <a:custGeom>
              <a:avLst/>
              <a:gdLst/>
              <a:ahLst/>
              <a:cxnLst/>
              <a:rect l="l" t="t" r="r" b="b"/>
              <a:pathLst>
                <a:path w="242" h="215" extrusionOk="0">
                  <a:moveTo>
                    <a:pt x="135" y="0"/>
                  </a:moveTo>
                  <a:lnTo>
                    <a:pt x="1" y="107"/>
                  </a:lnTo>
                  <a:cubicBezTo>
                    <a:pt x="1" y="214"/>
                    <a:pt x="135" y="214"/>
                    <a:pt x="135" y="214"/>
                  </a:cubicBezTo>
                  <a:cubicBezTo>
                    <a:pt x="135" y="214"/>
                    <a:pt x="242" y="214"/>
                    <a:pt x="242" y="107"/>
                  </a:cubicBezTo>
                  <a:lnTo>
                    <a:pt x="1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47"/>
            <p:cNvSpPr/>
            <p:nvPr/>
          </p:nvSpPr>
          <p:spPr>
            <a:xfrm>
              <a:off x="3056668" y="3023092"/>
              <a:ext cx="10103" cy="20113"/>
            </a:xfrm>
            <a:custGeom>
              <a:avLst/>
              <a:gdLst/>
              <a:ahLst/>
              <a:cxnLst/>
              <a:rect l="l" t="t" r="r" b="b"/>
              <a:pathLst>
                <a:path w="108" h="215" extrusionOk="0">
                  <a:moveTo>
                    <a:pt x="107" y="0"/>
                  </a:moveTo>
                  <a:cubicBezTo>
                    <a:pt x="0" y="0"/>
                    <a:pt x="0" y="107"/>
                    <a:pt x="0" y="107"/>
                  </a:cubicBezTo>
                  <a:lnTo>
                    <a:pt x="0" y="214"/>
                  </a:lnTo>
                  <a:cubicBezTo>
                    <a:pt x="107" y="214"/>
                    <a:pt x="107" y="214"/>
                    <a:pt x="107" y="107"/>
                  </a:cubicBezTo>
                  <a:lnTo>
                    <a:pt x="1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47"/>
            <p:cNvSpPr/>
            <p:nvPr/>
          </p:nvSpPr>
          <p:spPr>
            <a:xfrm>
              <a:off x="3224403" y="3023092"/>
              <a:ext cx="20113" cy="20113"/>
            </a:xfrm>
            <a:custGeom>
              <a:avLst/>
              <a:gdLst/>
              <a:ahLst/>
              <a:cxnLst/>
              <a:rect l="l" t="t" r="r" b="b"/>
              <a:pathLst>
                <a:path w="215" h="215" extrusionOk="0">
                  <a:moveTo>
                    <a:pt x="108" y="0"/>
                  </a:moveTo>
                  <a:lnTo>
                    <a:pt x="0" y="107"/>
                  </a:lnTo>
                  <a:lnTo>
                    <a:pt x="108" y="214"/>
                  </a:lnTo>
                  <a:cubicBezTo>
                    <a:pt x="215" y="214"/>
                    <a:pt x="215" y="214"/>
                    <a:pt x="215" y="107"/>
                  </a:cubicBezTo>
                  <a:cubicBezTo>
                    <a:pt x="215" y="107"/>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47"/>
            <p:cNvSpPr/>
            <p:nvPr/>
          </p:nvSpPr>
          <p:spPr>
            <a:xfrm>
              <a:off x="3402148" y="3023092"/>
              <a:ext cx="20113" cy="20113"/>
            </a:xfrm>
            <a:custGeom>
              <a:avLst/>
              <a:gdLst/>
              <a:ahLst/>
              <a:cxnLst/>
              <a:rect l="l" t="t" r="r" b="b"/>
              <a:pathLst>
                <a:path w="215" h="215" extrusionOk="0">
                  <a:moveTo>
                    <a:pt x="108" y="0"/>
                  </a:moveTo>
                  <a:cubicBezTo>
                    <a:pt x="1" y="0"/>
                    <a:pt x="1" y="107"/>
                    <a:pt x="1" y="107"/>
                  </a:cubicBezTo>
                  <a:cubicBezTo>
                    <a:pt x="1" y="214"/>
                    <a:pt x="1" y="214"/>
                    <a:pt x="108" y="214"/>
                  </a:cubicBezTo>
                  <a:cubicBezTo>
                    <a:pt x="108" y="214"/>
                    <a:pt x="215" y="214"/>
                    <a:pt x="215" y="107"/>
                  </a:cubicBezTo>
                  <a:lnTo>
                    <a:pt x="10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47"/>
            <p:cNvSpPr/>
            <p:nvPr/>
          </p:nvSpPr>
          <p:spPr>
            <a:xfrm>
              <a:off x="2878829" y="3168282"/>
              <a:ext cx="22639" cy="22639"/>
            </a:xfrm>
            <a:custGeom>
              <a:avLst/>
              <a:gdLst/>
              <a:ahLst/>
              <a:cxnLst/>
              <a:rect l="l" t="t" r="r" b="b"/>
              <a:pathLst>
                <a:path w="242" h="242" extrusionOk="0">
                  <a:moveTo>
                    <a:pt x="135" y="1"/>
                  </a:moveTo>
                  <a:lnTo>
                    <a:pt x="1" y="108"/>
                  </a:lnTo>
                  <a:lnTo>
                    <a:pt x="135" y="242"/>
                  </a:lnTo>
                  <a:lnTo>
                    <a:pt x="242"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47"/>
            <p:cNvSpPr/>
            <p:nvPr/>
          </p:nvSpPr>
          <p:spPr>
            <a:xfrm>
              <a:off x="3056668" y="3168282"/>
              <a:ext cx="10103" cy="22639"/>
            </a:xfrm>
            <a:custGeom>
              <a:avLst/>
              <a:gdLst/>
              <a:ahLst/>
              <a:cxnLst/>
              <a:rect l="l" t="t" r="r" b="b"/>
              <a:pathLst>
                <a:path w="108" h="242" extrusionOk="0">
                  <a:moveTo>
                    <a:pt x="107" y="1"/>
                  </a:moveTo>
                  <a:cubicBezTo>
                    <a:pt x="0" y="1"/>
                    <a:pt x="0" y="108"/>
                    <a:pt x="0" y="108"/>
                  </a:cubicBezTo>
                  <a:cubicBezTo>
                    <a:pt x="0" y="108"/>
                    <a:pt x="0" y="242"/>
                    <a:pt x="107" y="242"/>
                  </a:cubicBezTo>
                  <a:lnTo>
                    <a:pt x="107" y="108"/>
                  </a:ln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47"/>
            <p:cNvSpPr/>
            <p:nvPr/>
          </p:nvSpPr>
          <p:spPr>
            <a:xfrm>
              <a:off x="3224403" y="3168282"/>
              <a:ext cx="20113" cy="22639"/>
            </a:xfrm>
            <a:custGeom>
              <a:avLst/>
              <a:gdLst/>
              <a:ahLst/>
              <a:cxnLst/>
              <a:rect l="l" t="t" r="r" b="b"/>
              <a:pathLst>
                <a:path w="215" h="242" extrusionOk="0">
                  <a:moveTo>
                    <a:pt x="108" y="1"/>
                  </a:moveTo>
                  <a:lnTo>
                    <a:pt x="0" y="108"/>
                  </a:lnTo>
                  <a:lnTo>
                    <a:pt x="108" y="242"/>
                  </a:lnTo>
                  <a:cubicBezTo>
                    <a:pt x="215" y="242"/>
                    <a:pt x="215" y="108"/>
                    <a:pt x="215" y="108"/>
                  </a:cubicBezTo>
                  <a:cubicBezTo>
                    <a:pt x="215" y="108"/>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47"/>
            <p:cNvSpPr/>
            <p:nvPr/>
          </p:nvSpPr>
          <p:spPr>
            <a:xfrm>
              <a:off x="3402148" y="3168282"/>
              <a:ext cx="20113" cy="22639"/>
            </a:xfrm>
            <a:custGeom>
              <a:avLst/>
              <a:gdLst/>
              <a:ahLst/>
              <a:cxnLst/>
              <a:rect l="l" t="t" r="r" b="b"/>
              <a:pathLst>
                <a:path w="215" h="242" extrusionOk="0">
                  <a:moveTo>
                    <a:pt x="108" y="1"/>
                  </a:moveTo>
                  <a:cubicBezTo>
                    <a:pt x="1" y="1"/>
                    <a:pt x="1" y="108"/>
                    <a:pt x="1" y="108"/>
                  </a:cubicBezTo>
                  <a:cubicBezTo>
                    <a:pt x="1" y="108"/>
                    <a:pt x="1" y="242"/>
                    <a:pt x="108" y="242"/>
                  </a:cubicBezTo>
                  <a:lnTo>
                    <a:pt x="215" y="108"/>
                  </a:ln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47"/>
            <p:cNvSpPr/>
            <p:nvPr/>
          </p:nvSpPr>
          <p:spPr>
            <a:xfrm>
              <a:off x="2878829" y="3315997"/>
              <a:ext cx="22639" cy="20113"/>
            </a:xfrm>
            <a:custGeom>
              <a:avLst/>
              <a:gdLst/>
              <a:ahLst/>
              <a:cxnLst/>
              <a:rect l="l" t="t" r="r" b="b"/>
              <a:pathLst>
                <a:path w="242" h="215" extrusionOk="0">
                  <a:moveTo>
                    <a:pt x="135" y="1"/>
                  </a:moveTo>
                  <a:lnTo>
                    <a:pt x="1" y="108"/>
                  </a:lnTo>
                  <a:lnTo>
                    <a:pt x="135" y="215"/>
                  </a:lnTo>
                  <a:lnTo>
                    <a:pt x="242"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47"/>
            <p:cNvSpPr/>
            <p:nvPr/>
          </p:nvSpPr>
          <p:spPr>
            <a:xfrm>
              <a:off x="3056668" y="3315997"/>
              <a:ext cx="10103" cy="20113"/>
            </a:xfrm>
            <a:custGeom>
              <a:avLst/>
              <a:gdLst/>
              <a:ahLst/>
              <a:cxnLst/>
              <a:rect l="l" t="t" r="r" b="b"/>
              <a:pathLst>
                <a:path w="108" h="215" extrusionOk="0">
                  <a:moveTo>
                    <a:pt x="107" y="1"/>
                  </a:moveTo>
                  <a:cubicBezTo>
                    <a:pt x="0" y="1"/>
                    <a:pt x="0" y="108"/>
                    <a:pt x="0" y="108"/>
                  </a:cubicBezTo>
                  <a:lnTo>
                    <a:pt x="0" y="215"/>
                  </a:lnTo>
                  <a:cubicBezTo>
                    <a:pt x="107" y="215"/>
                    <a:pt x="107" y="108"/>
                    <a:pt x="107" y="108"/>
                  </a:cubicBez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47"/>
            <p:cNvSpPr/>
            <p:nvPr/>
          </p:nvSpPr>
          <p:spPr>
            <a:xfrm>
              <a:off x="3224403" y="3315997"/>
              <a:ext cx="20113" cy="20113"/>
            </a:xfrm>
            <a:custGeom>
              <a:avLst/>
              <a:gdLst/>
              <a:ahLst/>
              <a:cxnLst/>
              <a:rect l="l" t="t" r="r" b="b"/>
              <a:pathLst>
                <a:path w="215" h="215" extrusionOk="0">
                  <a:moveTo>
                    <a:pt x="108" y="1"/>
                  </a:moveTo>
                  <a:lnTo>
                    <a:pt x="0" y="108"/>
                  </a:lnTo>
                  <a:cubicBezTo>
                    <a:pt x="108" y="108"/>
                    <a:pt x="108" y="215"/>
                    <a:pt x="108" y="215"/>
                  </a:cubicBezTo>
                  <a:cubicBezTo>
                    <a:pt x="215" y="215"/>
                    <a:pt x="215" y="108"/>
                    <a:pt x="215" y="108"/>
                  </a:cubicBez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47"/>
            <p:cNvSpPr/>
            <p:nvPr/>
          </p:nvSpPr>
          <p:spPr>
            <a:xfrm>
              <a:off x="3402148" y="3315997"/>
              <a:ext cx="20113" cy="20113"/>
            </a:xfrm>
            <a:custGeom>
              <a:avLst/>
              <a:gdLst/>
              <a:ahLst/>
              <a:cxnLst/>
              <a:rect l="l" t="t" r="r" b="b"/>
              <a:pathLst>
                <a:path w="215" h="215" extrusionOk="0">
                  <a:moveTo>
                    <a:pt x="108" y="1"/>
                  </a:moveTo>
                  <a:cubicBezTo>
                    <a:pt x="1" y="1"/>
                    <a:pt x="1" y="108"/>
                    <a:pt x="1" y="108"/>
                  </a:cubicBezTo>
                  <a:cubicBezTo>
                    <a:pt x="1" y="108"/>
                    <a:pt x="1" y="215"/>
                    <a:pt x="108" y="215"/>
                  </a:cubicBezTo>
                  <a:lnTo>
                    <a:pt x="215" y="108"/>
                  </a:ln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47"/>
            <p:cNvSpPr/>
            <p:nvPr/>
          </p:nvSpPr>
          <p:spPr>
            <a:xfrm>
              <a:off x="2878829" y="3461281"/>
              <a:ext cx="22639" cy="20113"/>
            </a:xfrm>
            <a:custGeom>
              <a:avLst/>
              <a:gdLst/>
              <a:ahLst/>
              <a:cxnLst/>
              <a:rect l="l" t="t" r="r" b="b"/>
              <a:pathLst>
                <a:path w="242" h="215" extrusionOk="0">
                  <a:moveTo>
                    <a:pt x="135" y="0"/>
                  </a:moveTo>
                  <a:cubicBezTo>
                    <a:pt x="135" y="0"/>
                    <a:pt x="1" y="0"/>
                    <a:pt x="1" y="107"/>
                  </a:cubicBezTo>
                  <a:lnTo>
                    <a:pt x="135" y="214"/>
                  </a:lnTo>
                  <a:lnTo>
                    <a:pt x="242" y="107"/>
                  </a:lnTo>
                  <a:cubicBezTo>
                    <a:pt x="242" y="0"/>
                    <a:pt x="135" y="0"/>
                    <a:pt x="1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47"/>
            <p:cNvSpPr/>
            <p:nvPr/>
          </p:nvSpPr>
          <p:spPr>
            <a:xfrm>
              <a:off x="3056668" y="3461281"/>
              <a:ext cx="10103" cy="20113"/>
            </a:xfrm>
            <a:custGeom>
              <a:avLst/>
              <a:gdLst/>
              <a:ahLst/>
              <a:cxnLst/>
              <a:rect l="l" t="t" r="r" b="b"/>
              <a:pathLst>
                <a:path w="108" h="215" extrusionOk="0">
                  <a:moveTo>
                    <a:pt x="107" y="0"/>
                  </a:moveTo>
                  <a:cubicBezTo>
                    <a:pt x="0" y="0"/>
                    <a:pt x="0" y="0"/>
                    <a:pt x="0" y="107"/>
                  </a:cubicBezTo>
                  <a:lnTo>
                    <a:pt x="0" y="214"/>
                  </a:lnTo>
                  <a:cubicBezTo>
                    <a:pt x="107" y="214"/>
                    <a:pt x="107" y="107"/>
                    <a:pt x="107" y="107"/>
                  </a:cubicBezTo>
                  <a:lnTo>
                    <a:pt x="1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47"/>
            <p:cNvSpPr/>
            <p:nvPr/>
          </p:nvSpPr>
          <p:spPr>
            <a:xfrm>
              <a:off x="3224403" y="3461281"/>
              <a:ext cx="20113" cy="20113"/>
            </a:xfrm>
            <a:custGeom>
              <a:avLst/>
              <a:gdLst/>
              <a:ahLst/>
              <a:cxnLst/>
              <a:rect l="l" t="t" r="r" b="b"/>
              <a:pathLst>
                <a:path w="215" h="215" extrusionOk="0">
                  <a:moveTo>
                    <a:pt x="108" y="0"/>
                  </a:moveTo>
                  <a:cubicBezTo>
                    <a:pt x="108" y="0"/>
                    <a:pt x="0" y="0"/>
                    <a:pt x="0" y="107"/>
                  </a:cubicBezTo>
                  <a:cubicBezTo>
                    <a:pt x="108" y="107"/>
                    <a:pt x="108" y="107"/>
                    <a:pt x="108" y="214"/>
                  </a:cubicBezTo>
                  <a:cubicBezTo>
                    <a:pt x="215" y="214"/>
                    <a:pt x="215" y="107"/>
                    <a:pt x="215" y="107"/>
                  </a:cubicBezTo>
                  <a:cubicBezTo>
                    <a:pt x="215" y="0"/>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47"/>
            <p:cNvSpPr/>
            <p:nvPr/>
          </p:nvSpPr>
          <p:spPr>
            <a:xfrm>
              <a:off x="3402148" y="3461281"/>
              <a:ext cx="20113" cy="20113"/>
            </a:xfrm>
            <a:custGeom>
              <a:avLst/>
              <a:gdLst/>
              <a:ahLst/>
              <a:cxnLst/>
              <a:rect l="l" t="t" r="r" b="b"/>
              <a:pathLst>
                <a:path w="215" h="215" extrusionOk="0">
                  <a:moveTo>
                    <a:pt x="108" y="0"/>
                  </a:moveTo>
                  <a:cubicBezTo>
                    <a:pt x="1" y="0"/>
                    <a:pt x="1" y="0"/>
                    <a:pt x="1" y="107"/>
                  </a:cubicBezTo>
                  <a:cubicBezTo>
                    <a:pt x="1" y="107"/>
                    <a:pt x="1" y="214"/>
                    <a:pt x="108" y="214"/>
                  </a:cubicBezTo>
                  <a:lnTo>
                    <a:pt x="215" y="107"/>
                  </a:lnTo>
                  <a:cubicBezTo>
                    <a:pt x="215" y="0"/>
                    <a:pt x="108"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47"/>
            <p:cNvSpPr/>
            <p:nvPr/>
          </p:nvSpPr>
          <p:spPr>
            <a:xfrm>
              <a:off x="2878829" y="3606470"/>
              <a:ext cx="22639" cy="10103"/>
            </a:xfrm>
            <a:custGeom>
              <a:avLst/>
              <a:gdLst/>
              <a:ahLst/>
              <a:cxnLst/>
              <a:rect l="l" t="t" r="r" b="b"/>
              <a:pathLst>
                <a:path w="242" h="108" extrusionOk="0">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47"/>
            <p:cNvSpPr/>
            <p:nvPr/>
          </p:nvSpPr>
          <p:spPr>
            <a:xfrm>
              <a:off x="3056668" y="3606470"/>
              <a:ext cx="10103" cy="15342"/>
            </a:xfrm>
            <a:custGeom>
              <a:avLst/>
              <a:gdLst/>
              <a:ahLst/>
              <a:cxnLst/>
              <a:rect l="l" t="t" r="r" b="b"/>
              <a:pathLst>
                <a:path w="108" h="164" extrusionOk="0">
                  <a:moveTo>
                    <a:pt x="107" y="1"/>
                  </a:moveTo>
                  <a:cubicBezTo>
                    <a:pt x="0" y="1"/>
                    <a:pt x="0" y="1"/>
                    <a:pt x="0" y="108"/>
                  </a:cubicBezTo>
                  <a:cubicBezTo>
                    <a:pt x="32" y="148"/>
                    <a:pt x="55" y="164"/>
                    <a:pt x="70" y="164"/>
                  </a:cubicBezTo>
                  <a:cubicBezTo>
                    <a:pt x="107" y="164"/>
                    <a:pt x="107" y="76"/>
                    <a:pt x="1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47"/>
            <p:cNvSpPr/>
            <p:nvPr/>
          </p:nvSpPr>
          <p:spPr>
            <a:xfrm>
              <a:off x="3224403" y="3606470"/>
              <a:ext cx="20113" cy="15342"/>
            </a:xfrm>
            <a:custGeom>
              <a:avLst/>
              <a:gdLst/>
              <a:ahLst/>
              <a:cxnLst/>
              <a:rect l="l" t="t" r="r" b="b"/>
              <a:pathLst>
                <a:path w="215" h="164" extrusionOk="0">
                  <a:moveTo>
                    <a:pt x="108" y="1"/>
                  </a:moveTo>
                  <a:cubicBezTo>
                    <a:pt x="108" y="1"/>
                    <a:pt x="0" y="1"/>
                    <a:pt x="0" y="108"/>
                  </a:cubicBezTo>
                  <a:lnTo>
                    <a:pt x="108" y="108"/>
                  </a:lnTo>
                  <a:cubicBezTo>
                    <a:pt x="140" y="148"/>
                    <a:pt x="162" y="164"/>
                    <a:pt x="178" y="164"/>
                  </a:cubicBezTo>
                  <a:cubicBezTo>
                    <a:pt x="215" y="164"/>
                    <a:pt x="215" y="76"/>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47"/>
            <p:cNvSpPr/>
            <p:nvPr/>
          </p:nvSpPr>
          <p:spPr>
            <a:xfrm>
              <a:off x="3402148" y="3606470"/>
              <a:ext cx="20113" cy="10103"/>
            </a:xfrm>
            <a:custGeom>
              <a:avLst/>
              <a:gdLst/>
              <a:ahLst/>
              <a:cxnLst/>
              <a:rect l="l" t="t" r="r" b="b"/>
              <a:pathLst>
                <a:path w="215" h="108" extrusionOk="0">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47"/>
            <p:cNvSpPr/>
            <p:nvPr/>
          </p:nvSpPr>
          <p:spPr>
            <a:xfrm>
              <a:off x="2878829" y="3754186"/>
              <a:ext cx="22639" cy="10103"/>
            </a:xfrm>
            <a:custGeom>
              <a:avLst/>
              <a:gdLst/>
              <a:ahLst/>
              <a:cxnLst/>
              <a:rect l="l" t="t" r="r" b="b"/>
              <a:pathLst>
                <a:path w="242" h="108" extrusionOk="0">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47"/>
            <p:cNvSpPr/>
            <p:nvPr/>
          </p:nvSpPr>
          <p:spPr>
            <a:xfrm>
              <a:off x="3056668" y="3754186"/>
              <a:ext cx="10103" cy="10103"/>
            </a:xfrm>
            <a:custGeom>
              <a:avLst/>
              <a:gdLst/>
              <a:ahLst/>
              <a:cxnLst/>
              <a:rect l="l" t="t" r="r" b="b"/>
              <a:pathLst>
                <a:path w="108" h="108" extrusionOk="0">
                  <a:moveTo>
                    <a:pt x="107" y="1"/>
                  </a:moveTo>
                  <a:cubicBezTo>
                    <a:pt x="0" y="1"/>
                    <a:pt x="0" y="1"/>
                    <a:pt x="0" y="108"/>
                  </a:cubicBezTo>
                  <a:lnTo>
                    <a:pt x="107" y="108"/>
                  </a:ln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47"/>
            <p:cNvSpPr/>
            <p:nvPr/>
          </p:nvSpPr>
          <p:spPr>
            <a:xfrm>
              <a:off x="3224403" y="3754186"/>
              <a:ext cx="20113" cy="10103"/>
            </a:xfrm>
            <a:custGeom>
              <a:avLst/>
              <a:gdLst/>
              <a:ahLst/>
              <a:cxnLst/>
              <a:rect l="l" t="t" r="r" b="b"/>
              <a:pathLst>
                <a:path w="215" h="108" extrusionOk="0">
                  <a:moveTo>
                    <a:pt x="108" y="1"/>
                  </a:moveTo>
                  <a:cubicBezTo>
                    <a:pt x="108" y="1"/>
                    <a:pt x="0" y="1"/>
                    <a:pt x="0" y="108"/>
                  </a:cubicBezTo>
                  <a:lnTo>
                    <a:pt x="215" y="108"/>
                  </a:ln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47"/>
            <p:cNvSpPr/>
            <p:nvPr/>
          </p:nvSpPr>
          <p:spPr>
            <a:xfrm>
              <a:off x="3402148" y="3754186"/>
              <a:ext cx="20113" cy="10103"/>
            </a:xfrm>
            <a:custGeom>
              <a:avLst/>
              <a:gdLst/>
              <a:ahLst/>
              <a:cxnLst/>
              <a:rect l="l" t="t" r="r" b="b"/>
              <a:pathLst>
                <a:path w="215" h="108" extrusionOk="0">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2" name="Google Shape;942;p47"/>
          <p:cNvGrpSpPr/>
          <p:nvPr/>
        </p:nvGrpSpPr>
        <p:grpSpPr>
          <a:xfrm>
            <a:off x="449509" y="368055"/>
            <a:ext cx="541000" cy="741197"/>
            <a:chOff x="1148622" y="1207755"/>
            <a:chExt cx="541000" cy="741197"/>
          </a:xfrm>
        </p:grpSpPr>
        <p:sp>
          <p:nvSpPr>
            <p:cNvPr id="943" name="Google Shape;943;p47"/>
            <p:cNvSpPr/>
            <p:nvPr/>
          </p:nvSpPr>
          <p:spPr>
            <a:xfrm>
              <a:off x="1148622" y="1207755"/>
              <a:ext cx="20113" cy="14500"/>
            </a:xfrm>
            <a:custGeom>
              <a:avLst/>
              <a:gdLst/>
              <a:ahLst/>
              <a:cxnLst/>
              <a:rect l="l" t="t" r="r" b="b"/>
              <a:pathLst>
                <a:path w="215" h="155" extrusionOk="0">
                  <a:moveTo>
                    <a:pt x="108" y="0"/>
                  </a:moveTo>
                  <a:cubicBezTo>
                    <a:pt x="108" y="0"/>
                    <a:pt x="1" y="0"/>
                    <a:pt x="1" y="107"/>
                  </a:cubicBezTo>
                  <a:lnTo>
                    <a:pt x="108" y="107"/>
                  </a:lnTo>
                  <a:cubicBezTo>
                    <a:pt x="143" y="143"/>
                    <a:pt x="167" y="155"/>
                    <a:pt x="183" y="155"/>
                  </a:cubicBezTo>
                  <a:cubicBezTo>
                    <a:pt x="215" y="155"/>
                    <a:pt x="215" y="107"/>
                    <a:pt x="215" y="107"/>
                  </a:cubicBezTo>
                  <a:cubicBezTo>
                    <a:pt x="215" y="0"/>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47"/>
            <p:cNvSpPr/>
            <p:nvPr/>
          </p:nvSpPr>
          <p:spPr>
            <a:xfrm>
              <a:off x="1326461" y="1207755"/>
              <a:ext cx="20113" cy="14500"/>
            </a:xfrm>
            <a:custGeom>
              <a:avLst/>
              <a:gdLst/>
              <a:ahLst/>
              <a:cxnLst/>
              <a:rect l="l" t="t" r="r" b="b"/>
              <a:pathLst>
                <a:path w="215" h="155" extrusionOk="0">
                  <a:moveTo>
                    <a:pt x="107" y="0"/>
                  </a:moveTo>
                  <a:cubicBezTo>
                    <a:pt x="0" y="0"/>
                    <a:pt x="0" y="0"/>
                    <a:pt x="0" y="107"/>
                  </a:cubicBezTo>
                  <a:lnTo>
                    <a:pt x="107" y="107"/>
                  </a:lnTo>
                  <a:cubicBezTo>
                    <a:pt x="107" y="143"/>
                    <a:pt x="119" y="155"/>
                    <a:pt x="135" y="155"/>
                  </a:cubicBezTo>
                  <a:cubicBezTo>
                    <a:pt x="167" y="155"/>
                    <a:pt x="214" y="107"/>
                    <a:pt x="214" y="107"/>
                  </a:cubicBezTo>
                  <a:cubicBezTo>
                    <a:pt x="214" y="0"/>
                    <a:pt x="107" y="0"/>
                    <a:pt x="1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47"/>
            <p:cNvSpPr/>
            <p:nvPr/>
          </p:nvSpPr>
          <p:spPr>
            <a:xfrm>
              <a:off x="1501680" y="1207755"/>
              <a:ext cx="12629" cy="20113"/>
            </a:xfrm>
            <a:custGeom>
              <a:avLst/>
              <a:gdLst/>
              <a:ahLst/>
              <a:cxnLst/>
              <a:rect l="l" t="t" r="r" b="b"/>
              <a:pathLst>
                <a:path w="135" h="215" extrusionOk="0">
                  <a:moveTo>
                    <a:pt x="135" y="0"/>
                  </a:moveTo>
                  <a:cubicBezTo>
                    <a:pt x="1" y="0"/>
                    <a:pt x="1" y="0"/>
                    <a:pt x="1" y="107"/>
                  </a:cubicBezTo>
                  <a:cubicBezTo>
                    <a:pt x="1" y="107"/>
                    <a:pt x="1" y="214"/>
                    <a:pt x="135" y="214"/>
                  </a:cubicBezTo>
                  <a:lnTo>
                    <a:pt x="135" y="107"/>
                  </a:lnTo>
                  <a:lnTo>
                    <a:pt x="1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47"/>
            <p:cNvSpPr/>
            <p:nvPr/>
          </p:nvSpPr>
          <p:spPr>
            <a:xfrm>
              <a:off x="1669415" y="1207755"/>
              <a:ext cx="20207" cy="14500"/>
            </a:xfrm>
            <a:custGeom>
              <a:avLst/>
              <a:gdLst/>
              <a:ahLst/>
              <a:cxnLst/>
              <a:rect l="l" t="t" r="r" b="b"/>
              <a:pathLst>
                <a:path w="216" h="155" extrusionOk="0">
                  <a:moveTo>
                    <a:pt x="108" y="0"/>
                  </a:moveTo>
                  <a:cubicBezTo>
                    <a:pt x="108" y="0"/>
                    <a:pt x="1" y="0"/>
                    <a:pt x="1" y="107"/>
                  </a:cubicBezTo>
                  <a:lnTo>
                    <a:pt x="108" y="107"/>
                  </a:lnTo>
                  <a:cubicBezTo>
                    <a:pt x="144" y="143"/>
                    <a:pt x="168" y="155"/>
                    <a:pt x="183" y="155"/>
                  </a:cubicBezTo>
                  <a:cubicBezTo>
                    <a:pt x="215" y="155"/>
                    <a:pt x="215" y="107"/>
                    <a:pt x="215" y="107"/>
                  </a:cubicBezTo>
                  <a:cubicBezTo>
                    <a:pt x="215" y="0"/>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47"/>
            <p:cNvSpPr/>
            <p:nvPr/>
          </p:nvSpPr>
          <p:spPr>
            <a:xfrm>
              <a:off x="1148622" y="1352944"/>
              <a:ext cx="20113" cy="15342"/>
            </a:xfrm>
            <a:custGeom>
              <a:avLst/>
              <a:gdLst/>
              <a:ahLst/>
              <a:cxnLst/>
              <a:rect l="l" t="t" r="r" b="b"/>
              <a:pathLst>
                <a:path w="215" h="164" extrusionOk="0">
                  <a:moveTo>
                    <a:pt x="108" y="1"/>
                  </a:moveTo>
                  <a:cubicBezTo>
                    <a:pt x="108" y="1"/>
                    <a:pt x="1" y="1"/>
                    <a:pt x="1" y="108"/>
                  </a:cubicBezTo>
                  <a:lnTo>
                    <a:pt x="108" y="108"/>
                  </a:lnTo>
                  <a:cubicBezTo>
                    <a:pt x="140" y="148"/>
                    <a:pt x="162" y="164"/>
                    <a:pt x="178" y="164"/>
                  </a:cubicBezTo>
                  <a:cubicBezTo>
                    <a:pt x="215" y="164"/>
                    <a:pt x="215" y="76"/>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47"/>
            <p:cNvSpPr/>
            <p:nvPr/>
          </p:nvSpPr>
          <p:spPr>
            <a:xfrm>
              <a:off x="1326461" y="1352944"/>
              <a:ext cx="20113" cy="15342"/>
            </a:xfrm>
            <a:custGeom>
              <a:avLst/>
              <a:gdLst/>
              <a:ahLst/>
              <a:cxnLst/>
              <a:rect l="l" t="t" r="r" b="b"/>
              <a:pathLst>
                <a:path w="215" h="164" extrusionOk="0">
                  <a:moveTo>
                    <a:pt x="107" y="1"/>
                  </a:moveTo>
                  <a:cubicBezTo>
                    <a:pt x="0" y="1"/>
                    <a:pt x="0" y="1"/>
                    <a:pt x="0" y="108"/>
                  </a:cubicBezTo>
                  <a:lnTo>
                    <a:pt x="107" y="108"/>
                  </a:lnTo>
                  <a:cubicBezTo>
                    <a:pt x="107" y="148"/>
                    <a:pt x="117" y="164"/>
                    <a:pt x="130" y="164"/>
                  </a:cubicBezTo>
                  <a:cubicBezTo>
                    <a:pt x="162" y="164"/>
                    <a:pt x="214" y="76"/>
                    <a:pt x="2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47"/>
            <p:cNvSpPr/>
            <p:nvPr/>
          </p:nvSpPr>
          <p:spPr>
            <a:xfrm>
              <a:off x="1501680" y="1352944"/>
              <a:ext cx="12629" cy="10103"/>
            </a:xfrm>
            <a:custGeom>
              <a:avLst/>
              <a:gdLst/>
              <a:ahLst/>
              <a:cxnLst/>
              <a:rect l="l" t="t" r="r" b="b"/>
              <a:pathLst>
                <a:path w="135" h="108" extrusionOk="0">
                  <a:moveTo>
                    <a:pt x="135" y="1"/>
                  </a:moveTo>
                  <a:cubicBezTo>
                    <a:pt x="1" y="1"/>
                    <a:pt x="1" y="1"/>
                    <a:pt x="1" y="108"/>
                  </a:cubicBezTo>
                  <a:lnTo>
                    <a:pt x="135"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47"/>
            <p:cNvSpPr/>
            <p:nvPr/>
          </p:nvSpPr>
          <p:spPr>
            <a:xfrm>
              <a:off x="1669415" y="1352944"/>
              <a:ext cx="20207" cy="15342"/>
            </a:xfrm>
            <a:custGeom>
              <a:avLst/>
              <a:gdLst/>
              <a:ahLst/>
              <a:cxnLst/>
              <a:rect l="l" t="t" r="r" b="b"/>
              <a:pathLst>
                <a:path w="216" h="164" extrusionOk="0">
                  <a:moveTo>
                    <a:pt x="108" y="1"/>
                  </a:moveTo>
                  <a:cubicBezTo>
                    <a:pt x="108" y="1"/>
                    <a:pt x="1" y="1"/>
                    <a:pt x="1" y="108"/>
                  </a:cubicBezTo>
                  <a:lnTo>
                    <a:pt x="108" y="108"/>
                  </a:lnTo>
                  <a:cubicBezTo>
                    <a:pt x="140" y="148"/>
                    <a:pt x="163" y="164"/>
                    <a:pt x="178" y="164"/>
                  </a:cubicBezTo>
                  <a:cubicBezTo>
                    <a:pt x="215" y="164"/>
                    <a:pt x="215" y="76"/>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47"/>
            <p:cNvSpPr/>
            <p:nvPr/>
          </p:nvSpPr>
          <p:spPr>
            <a:xfrm>
              <a:off x="1148622" y="1500660"/>
              <a:ext cx="20113" cy="10103"/>
            </a:xfrm>
            <a:custGeom>
              <a:avLst/>
              <a:gdLst/>
              <a:ahLst/>
              <a:cxnLst/>
              <a:rect l="l" t="t" r="r" b="b"/>
              <a:pathLst>
                <a:path w="215" h="108" extrusionOk="0">
                  <a:moveTo>
                    <a:pt x="108" y="1"/>
                  </a:moveTo>
                  <a:cubicBezTo>
                    <a:pt x="108" y="1"/>
                    <a:pt x="1" y="1"/>
                    <a:pt x="1" y="108"/>
                  </a:cubicBezTo>
                  <a:lnTo>
                    <a:pt x="215" y="108"/>
                  </a:ln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47"/>
            <p:cNvSpPr/>
            <p:nvPr/>
          </p:nvSpPr>
          <p:spPr>
            <a:xfrm>
              <a:off x="1326461" y="1500660"/>
              <a:ext cx="20113" cy="10103"/>
            </a:xfrm>
            <a:custGeom>
              <a:avLst/>
              <a:gdLst/>
              <a:ahLst/>
              <a:cxnLst/>
              <a:rect l="l" t="t" r="r" b="b"/>
              <a:pathLst>
                <a:path w="215" h="108" extrusionOk="0">
                  <a:moveTo>
                    <a:pt x="107" y="1"/>
                  </a:moveTo>
                  <a:cubicBezTo>
                    <a:pt x="0" y="1"/>
                    <a:pt x="0" y="1"/>
                    <a:pt x="0" y="108"/>
                  </a:cubicBezTo>
                  <a:lnTo>
                    <a:pt x="214" y="108"/>
                  </a:lnTo>
                  <a:cubicBezTo>
                    <a:pt x="214" y="1"/>
                    <a:pt x="107" y="1"/>
                    <a:pt x="1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47"/>
            <p:cNvSpPr/>
            <p:nvPr/>
          </p:nvSpPr>
          <p:spPr>
            <a:xfrm>
              <a:off x="1501680" y="1500660"/>
              <a:ext cx="12629" cy="10103"/>
            </a:xfrm>
            <a:custGeom>
              <a:avLst/>
              <a:gdLst/>
              <a:ahLst/>
              <a:cxnLst/>
              <a:rect l="l" t="t" r="r" b="b"/>
              <a:pathLst>
                <a:path w="135" h="108" extrusionOk="0">
                  <a:moveTo>
                    <a:pt x="135" y="1"/>
                  </a:moveTo>
                  <a:cubicBezTo>
                    <a:pt x="1" y="1"/>
                    <a:pt x="1" y="1"/>
                    <a:pt x="1" y="108"/>
                  </a:cubicBezTo>
                  <a:lnTo>
                    <a:pt x="135"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47"/>
            <p:cNvSpPr/>
            <p:nvPr/>
          </p:nvSpPr>
          <p:spPr>
            <a:xfrm>
              <a:off x="1669415" y="1500660"/>
              <a:ext cx="20207" cy="10103"/>
            </a:xfrm>
            <a:custGeom>
              <a:avLst/>
              <a:gdLst/>
              <a:ahLst/>
              <a:cxnLst/>
              <a:rect l="l" t="t" r="r" b="b"/>
              <a:pathLst>
                <a:path w="216" h="108" extrusionOk="0">
                  <a:moveTo>
                    <a:pt x="108" y="1"/>
                  </a:moveTo>
                  <a:cubicBezTo>
                    <a:pt x="108" y="1"/>
                    <a:pt x="1" y="1"/>
                    <a:pt x="1" y="108"/>
                  </a:cubicBezTo>
                  <a:lnTo>
                    <a:pt x="215" y="108"/>
                  </a:ln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47"/>
            <p:cNvSpPr/>
            <p:nvPr/>
          </p:nvSpPr>
          <p:spPr>
            <a:xfrm>
              <a:off x="1148622" y="1645943"/>
              <a:ext cx="20113" cy="10103"/>
            </a:xfrm>
            <a:custGeom>
              <a:avLst/>
              <a:gdLst/>
              <a:ahLst/>
              <a:cxnLst/>
              <a:rect l="l" t="t" r="r" b="b"/>
              <a:pathLst>
                <a:path w="215" h="108" extrusionOk="0">
                  <a:moveTo>
                    <a:pt x="1" y="0"/>
                  </a:moveTo>
                  <a:cubicBezTo>
                    <a:pt x="1" y="107"/>
                    <a:pt x="108" y="107"/>
                    <a:pt x="108" y="107"/>
                  </a:cubicBezTo>
                  <a:cubicBezTo>
                    <a:pt x="215" y="107"/>
                    <a:pt x="215" y="107"/>
                    <a:pt x="2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47"/>
            <p:cNvSpPr/>
            <p:nvPr/>
          </p:nvSpPr>
          <p:spPr>
            <a:xfrm>
              <a:off x="1326461" y="1645943"/>
              <a:ext cx="20113" cy="10103"/>
            </a:xfrm>
            <a:custGeom>
              <a:avLst/>
              <a:gdLst/>
              <a:ahLst/>
              <a:cxnLst/>
              <a:rect l="l" t="t" r="r" b="b"/>
              <a:pathLst>
                <a:path w="215" h="108" extrusionOk="0">
                  <a:moveTo>
                    <a:pt x="0" y="0"/>
                  </a:moveTo>
                  <a:cubicBezTo>
                    <a:pt x="0" y="107"/>
                    <a:pt x="0" y="107"/>
                    <a:pt x="107" y="107"/>
                  </a:cubicBezTo>
                  <a:cubicBezTo>
                    <a:pt x="107" y="107"/>
                    <a:pt x="214" y="107"/>
                    <a:pt x="2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47"/>
            <p:cNvSpPr/>
            <p:nvPr/>
          </p:nvSpPr>
          <p:spPr>
            <a:xfrm>
              <a:off x="1501680" y="1645943"/>
              <a:ext cx="12629" cy="10103"/>
            </a:xfrm>
            <a:custGeom>
              <a:avLst/>
              <a:gdLst/>
              <a:ahLst/>
              <a:cxnLst/>
              <a:rect l="l" t="t" r="r" b="b"/>
              <a:pathLst>
                <a:path w="135" h="108" extrusionOk="0">
                  <a:moveTo>
                    <a:pt x="1" y="0"/>
                  </a:moveTo>
                  <a:cubicBezTo>
                    <a:pt x="1" y="107"/>
                    <a:pt x="1" y="107"/>
                    <a:pt x="135" y="107"/>
                  </a:cubicBezTo>
                  <a:lnTo>
                    <a:pt x="1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47"/>
            <p:cNvSpPr/>
            <p:nvPr/>
          </p:nvSpPr>
          <p:spPr>
            <a:xfrm>
              <a:off x="1669415" y="1645943"/>
              <a:ext cx="20207" cy="10103"/>
            </a:xfrm>
            <a:custGeom>
              <a:avLst/>
              <a:gdLst/>
              <a:ahLst/>
              <a:cxnLst/>
              <a:rect l="l" t="t" r="r" b="b"/>
              <a:pathLst>
                <a:path w="216" h="108" extrusionOk="0">
                  <a:moveTo>
                    <a:pt x="1" y="0"/>
                  </a:moveTo>
                  <a:cubicBezTo>
                    <a:pt x="1" y="107"/>
                    <a:pt x="108" y="107"/>
                    <a:pt x="108" y="107"/>
                  </a:cubicBezTo>
                  <a:cubicBezTo>
                    <a:pt x="215" y="107"/>
                    <a:pt x="215" y="107"/>
                    <a:pt x="2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47"/>
            <p:cNvSpPr/>
            <p:nvPr/>
          </p:nvSpPr>
          <p:spPr>
            <a:xfrm>
              <a:off x="1148622" y="1787016"/>
              <a:ext cx="20113" cy="14220"/>
            </a:xfrm>
            <a:custGeom>
              <a:avLst/>
              <a:gdLst/>
              <a:ahLst/>
              <a:cxnLst/>
              <a:rect l="l" t="t" r="r" b="b"/>
              <a:pathLst>
                <a:path w="215" h="152" extrusionOk="0">
                  <a:moveTo>
                    <a:pt x="86" y="0"/>
                  </a:moveTo>
                  <a:cubicBezTo>
                    <a:pt x="54" y="0"/>
                    <a:pt x="1" y="76"/>
                    <a:pt x="1" y="152"/>
                  </a:cubicBezTo>
                  <a:lnTo>
                    <a:pt x="108" y="152"/>
                  </a:lnTo>
                  <a:cubicBezTo>
                    <a:pt x="215" y="152"/>
                    <a:pt x="215" y="152"/>
                    <a:pt x="215" y="45"/>
                  </a:cubicBezTo>
                  <a:lnTo>
                    <a:pt x="108" y="45"/>
                  </a:lnTo>
                  <a:cubicBezTo>
                    <a:pt x="108" y="13"/>
                    <a:pt x="99" y="0"/>
                    <a:pt x="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47"/>
            <p:cNvSpPr/>
            <p:nvPr/>
          </p:nvSpPr>
          <p:spPr>
            <a:xfrm>
              <a:off x="1326461" y="1787016"/>
              <a:ext cx="20113" cy="14220"/>
            </a:xfrm>
            <a:custGeom>
              <a:avLst/>
              <a:gdLst/>
              <a:ahLst/>
              <a:cxnLst/>
              <a:rect l="l" t="t" r="r" b="b"/>
              <a:pathLst>
                <a:path w="215" h="152" extrusionOk="0">
                  <a:moveTo>
                    <a:pt x="38" y="0"/>
                  </a:moveTo>
                  <a:cubicBezTo>
                    <a:pt x="0" y="0"/>
                    <a:pt x="0" y="76"/>
                    <a:pt x="0" y="152"/>
                  </a:cubicBezTo>
                  <a:lnTo>
                    <a:pt x="107" y="152"/>
                  </a:lnTo>
                  <a:cubicBezTo>
                    <a:pt x="107" y="152"/>
                    <a:pt x="214" y="152"/>
                    <a:pt x="214" y="45"/>
                  </a:cubicBezTo>
                  <a:lnTo>
                    <a:pt x="107" y="45"/>
                  </a:lnTo>
                  <a:cubicBezTo>
                    <a:pt x="76" y="13"/>
                    <a:pt x="54" y="0"/>
                    <a:pt x="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47"/>
            <p:cNvSpPr/>
            <p:nvPr/>
          </p:nvSpPr>
          <p:spPr>
            <a:xfrm>
              <a:off x="1501680" y="1791132"/>
              <a:ext cx="12629" cy="10103"/>
            </a:xfrm>
            <a:custGeom>
              <a:avLst/>
              <a:gdLst/>
              <a:ahLst/>
              <a:cxnLst/>
              <a:rect l="l" t="t" r="r" b="b"/>
              <a:pathLst>
                <a:path w="135" h="108" extrusionOk="0">
                  <a:moveTo>
                    <a:pt x="1" y="1"/>
                  </a:moveTo>
                  <a:cubicBezTo>
                    <a:pt x="1" y="108"/>
                    <a:pt x="1" y="108"/>
                    <a:pt x="135" y="108"/>
                  </a:cubicBez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47"/>
            <p:cNvSpPr/>
            <p:nvPr/>
          </p:nvSpPr>
          <p:spPr>
            <a:xfrm>
              <a:off x="1669415" y="1787016"/>
              <a:ext cx="20207" cy="14220"/>
            </a:xfrm>
            <a:custGeom>
              <a:avLst/>
              <a:gdLst/>
              <a:ahLst/>
              <a:cxnLst/>
              <a:rect l="l" t="t" r="r" b="b"/>
              <a:pathLst>
                <a:path w="216" h="152" extrusionOk="0">
                  <a:moveTo>
                    <a:pt x="86" y="0"/>
                  </a:moveTo>
                  <a:cubicBezTo>
                    <a:pt x="55" y="0"/>
                    <a:pt x="1" y="76"/>
                    <a:pt x="1" y="152"/>
                  </a:cubicBezTo>
                  <a:lnTo>
                    <a:pt x="108" y="152"/>
                  </a:lnTo>
                  <a:cubicBezTo>
                    <a:pt x="215" y="152"/>
                    <a:pt x="215" y="152"/>
                    <a:pt x="215" y="45"/>
                  </a:cubicBezTo>
                  <a:lnTo>
                    <a:pt x="108" y="45"/>
                  </a:lnTo>
                  <a:cubicBezTo>
                    <a:pt x="108" y="13"/>
                    <a:pt x="99" y="0"/>
                    <a:pt x="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47"/>
            <p:cNvSpPr/>
            <p:nvPr/>
          </p:nvSpPr>
          <p:spPr>
            <a:xfrm>
              <a:off x="1148622" y="1926312"/>
              <a:ext cx="20113" cy="22639"/>
            </a:xfrm>
            <a:custGeom>
              <a:avLst/>
              <a:gdLst/>
              <a:ahLst/>
              <a:cxnLst/>
              <a:rect l="l" t="t" r="r" b="b"/>
              <a:pathLst>
                <a:path w="215" h="242" extrusionOk="0">
                  <a:moveTo>
                    <a:pt x="108" y="1"/>
                  </a:moveTo>
                  <a:lnTo>
                    <a:pt x="1" y="135"/>
                  </a:lnTo>
                  <a:lnTo>
                    <a:pt x="108" y="242"/>
                  </a:lnTo>
                  <a:cubicBezTo>
                    <a:pt x="215" y="242"/>
                    <a:pt x="215" y="242"/>
                    <a:pt x="215" y="135"/>
                  </a:cubicBez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47"/>
            <p:cNvSpPr/>
            <p:nvPr/>
          </p:nvSpPr>
          <p:spPr>
            <a:xfrm>
              <a:off x="1326461" y="1926312"/>
              <a:ext cx="20113" cy="22639"/>
            </a:xfrm>
            <a:custGeom>
              <a:avLst/>
              <a:gdLst/>
              <a:ahLst/>
              <a:cxnLst/>
              <a:rect l="l" t="t" r="r" b="b"/>
              <a:pathLst>
                <a:path w="215" h="242" extrusionOk="0">
                  <a:moveTo>
                    <a:pt x="107" y="1"/>
                  </a:moveTo>
                  <a:cubicBezTo>
                    <a:pt x="0" y="1"/>
                    <a:pt x="0" y="135"/>
                    <a:pt x="0" y="135"/>
                  </a:cubicBezTo>
                  <a:cubicBezTo>
                    <a:pt x="0" y="242"/>
                    <a:pt x="0" y="242"/>
                    <a:pt x="107" y="242"/>
                  </a:cubicBezTo>
                  <a:cubicBezTo>
                    <a:pt x="107" y="242"/>
                    <a:pt x="214" y="242"/>
                    <a:pt x="214" y="135"/>
                  </a:cubicBezTo>
                  <a:cubicBezTo>
                    <a:pt x="214" y="135"/>
                    <a:pt x="107" y="135"/>
                    <a:pt x="1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47"/>
            <p:cNvSpPr/>
            <p:nvPr/>
          </p:nvSpPr>
          <p:spPr>
            <a:xfrm>
              <a:off x="1501680" y="1926312"/>
              <a:ext cx="12629" cy="22639"/>
            </a:xfrm>
            <a:custGeom>
              <a:avLst/>
              <a:gdLst/>
              <a:ahLst/>
              <a:cxnLst/>
              <a:rect l="l" t="t" r="r" b="b"/>
              <a:pathLst>
                <a:path w="135" h="242" extrusionOk="0">
                  <a:moveTo>
                    <a:pt x="135" y="1"/>
                  </a:moveTo>
                  <a:cubicBezTo>
                    <a:pt x="1" y="1"/>
                    <a:pt x="1" y="135"/>
                    <a:pt x="1" y="135"/>
                  </a:cubicBezTo>
                  <a:cubicBezTo>
                    <a:pt x="1" y="242"/>
                    <a:pt x="1" y="242"/>
                    <a:pt x="135" y="242"/>
                  </a:cubicBezTo>
                  <a:lnTo>
                    <a:pt x="135" y="135"/>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47"/>
            <p:cNvSpPr/>
            <p:nvPr/>
          </p:nvSpPr>
          <p:spPr>
            <a:xfrm>
              <a:off x="1669415" y="1926312"/>
              <a:ext cx="20207" cy="22639"/>
            </a:xfrm>
            <a:custGeom>
              <a:avLst/>
              <a:gdLst/>
              <a:ahLst/>
              <a:cxnLst/>
              <a:rect l="l" t="t" r="r" b="b"/>
              <a:pathLst>
                <a:path w="216" h="242" extrusionOk="0">
                  <a:moveTo>
                    <a:pt x="108" y="1"/>
                  </a:moveTo>
                  <a:lnTo>
                    <a:pt x="1" y="135"/>
                  </a:lnTo>
                  <a:cubicBezTo>
                    <a:pt x="1" y="242"/>
                    <a:pt x="108" y="242"/>
                    <a:pt x="108" y="242"/>
                  </a:cubicBezTo>
                  <a:cubicBezTo>
                    <a:pt x="215" y="242"/>
                    <a:pt x="215" y="242"/>
                    <a:pt x="215" y="135"/>
                  </a:cubicBez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7" name="Google Shape;967;p47"/>
          <p:cNvGrpSpPr/>
          <p:nvPr/>
        </p:nvGrpSpPr>
        <p:grpSpPr>
          <a:xfrm>
            <a:off x="7285354" y="4606955"/>
            <a:ext cx="543432" cy="741197"/>
            <a:chOff x="2878829" y="3023092"/>
            <a:chExt cx="543432" cy="741197"/>
          </a:xfrm>
        </p:grpSpPr>
        <p:sp>
          <p:nvSpPr>
            <p:cNvPr id="968" name="Google Shape;968;p47"/>
            <p:cNvSpPr/>
            <p:nvPr/>
          </p:nvSpPr>
          <p:spPr>
            <a:xfrm>
              <a:off x="2878829" y="3023092"/>
              <a:ext cx="22639" cy="20113"/>
            </a:xfrm>
            <a:custGeom>
              <a:avLst/>
              <a:gdLst/>
              <a:ahLst/>
              <a:cxnLst/>
              <a:rect l="l" t="t" r="r" b="b"/>
              <a:pathLst>
                <a:path w="242" h="215" extrusionOk="0">
                  <a:moveTo>
                    <a:pt x="135" y="0"/>
                  </a:moveTo>
                  <a:lnTo>
                    <a:pt x="1" y="107"/>
                  </a:lnTo>
                  <a:cubicBezTo>
                    <a:pt x="1" y="214"/>
                    <a:pt x="135" y="214"/>
                    <a:pt x="135" y="214"/>
                  </a:cubicBezTo>
                  <a:cubicBezTo>
                    <a:pt x="135" y="214"/>
                    <a:pt x="242" y="214"/>
                    <a:pt x="242" y="107"/>
                  </a:cubicBezTo>
                  <a:lnTo>
                    <a:pt x="1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47"/>
            <p:cNvSpPr/>
            <p:nvPr/>
          </p:nvSpPr>
          <p:spPr>
            <a:xfrm>
              <a:off x="3056668" y="3023092"/>
              <a:ext cx="10103" cy="20113"/>
            </a:xfrm>
            <a:custGeom>
              <a:avLst/>
              <a:gdLst/>
              <a:ahLst/>
              <a:cxnLst/>
              <a:rect l="l" t="t" r="r" b="b"/>
              <a:pathLst>
                <a:path w="108" h="215" extrusionOk="0">
                  <a:moveTo>
                    <a:pt x="107" y="0"/>
                  </a:moveTo>
                  <a:cubicBezTo>
                    <a:pt x="0" y="0"/>
                    <a:pt x="0" y="107"/>
                    <a:pt x="0" y="107"/>
                  </a:cubicBezTo>
                  <a:lnTo>
                    <a:pt x="0" y="214"/>
                  </a:lnTo>
                  <a:cubicBezTo>
                    <a:pt x="107" y="214"/>
                    <a:pt x="107" y="214"/>
                    <a:pt x="107" y="107"/>
                  </a:cubicBezTo>
                  <a:lnTo>
                    <a:pt x="1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47"/>
            <p:cNvSpPr/>
            <p:nvPr/>
          </p:nvSpPr>
          <p:spPr>
            <a:xfrm>
              <a:off x="3224403" y="3023092"/>
              <a:ext cx="20113" cy="20113"/>
            </a:xfrm>
            <a:custGeom>
              <a:avLst/>
              <a:gdLst/>
              <a:ahLst/>
              <a:cxnLst/>
              <a:rect l="l" t="t" r="r" b="b"/>
              <a:pathLst>
                <a:path w="215" h="215" extrusionOk="0">
                  <a:moveTo>
                    <a:pt x="108" y="0"/>
                  </a:moveTo>
                  <a:lnTo>
                    <a:pt x="0" y="107"/>
                  </a:lnTo>
                  <a:lnTo>
                    <a:pt x="108" y="214"/>
                  </a:lnTo>
                  <a:cubicBezTo>
                    <a:pt x="215" y="214"/>
                    <a:pt x="215" y="214"/>
                    <a:pt x="215" y="107"/>
                  </a:cubicBezTo>
                  <a:cubicBezTo>
                    <a:pt x="215" y="107"/>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47"/>
            <p:cNvSpPr/>
            <p:nvPr/>
          </p:nvSpPr>
          <p:spPr>
            <a:xfrm>
              <a:off x="3402148" y="3023092"/>
              <a:ext cx="20113" cy="20113"/>
            </a:xfrm>
            <a:custGeom>
              <a:avLst/>
              <a:gdLst/>
              <a:ahLst/>
              <a:cxnLst/>
              <a:rect l="l" t="t" r="r" b="b"/>
              <a:pathLst>
                <a:path w="215" h="215" extrusionOk="0">
                  <a:moveTo>
                    <a:pt x="108" y="0"/>
                  </a:moveTo>
                  <a:cubicBezTo>
                    <a:pt x="1" y="0"/>
                    <a:pt x="1" y="107"/>
                    <a:pt x="1" y="107"/>
                  </a:cubicBezTo>
                  <a:cubicBezTo>
                    <a:pt x="1" y="214"/>
                    <a:pt x="1" y="214"/>
                    <a:pt x="108" y="214"/>
                  </a:cubicBezTo>
                  <a:cubicBezTo>
                    <a:pt x="108" y="214"/>
                    <a:pt x="215" y="214"/>
                    <a:pt x="215" y="107"/>
                  </a:cubicBezTo>
                  <a:lnTo>
                    <a:pt x="10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47"/>
            <p:cNvSpPr/>
            <p:nvPr/>
          </p:nvSpPr>
          <p:spPr>
            <a:xfrm>
              <a:off x="2878829" y="3168282"/>
              <a:ext cx="22639" cy="22639"/>
            </a:xfrm>
            <a:custGeom>
              <a:avLst/>
              <a:gdLst/>
              <a:ahLst/>
              <a:cxnLst/>
              <a:rect l="l" t="t" r="r" b="b"/>
              <a:pathLst>
                <a:path w="242" h="242" extrusionOk="0">
                  <a:moveTo>
                    <a:pt x="135" y="1"/>
                  </a:moveTo>
                  <a:lnTo>
                    <a:pt x="1" y="108"/>
                  </a:lnTo>
                  <a:lnTo>
                    <a:pt x="135" y="242"/>
                  </a:lnTo>
                  <a:lnTo>
                    <a:pt x="242"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47"/>
            <p:cNvSpPr/>
            <p:nvPr/>
          </p:nvSpPr>
          <p:spPr>
            <a:xfrm>
              <a:off x="3056668" y="3168282"/>
              <a:ext cx="10103" cy="22639"/>
            </a:xfrm>
            <a:custGeom>
              <a:avLst/>
              <a:gdLst/>
              <a:ahLst/>
              <a:cxnLst/>
              <a:rect l="l" t="t" r="r" b="b"/>
              <a:pathLst>
                <a:path w="108" h="242" extrusionOk="0">
                  <a:moveTo>
                    <a:pt x="107" y="1"/>
                  </a:moveTo>
                  <a:cubicBezTo>
                    <a:pt x="0" y="1"/>
                    <a:pt x="0" y="108"/>
                    <a:pt x="0" y="108"/>
                  </a:cubicBezTo>
                  <a:cubicBezTo>
                    <a:pt x="0" y="108"/>
                    <a:pt x="0" y="242"/>
                    <a:pt x="107" y="242"/>
                  </a:cubicBezTo>
                  <a:lnTo>
                    <a:pt x="107" y="108"/>
                  </a:ln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47"/>
            <p:cNvSpPr/>
            <p:nvPr/>
          </p:nvSpPr>
          <p:spPr>
            <a:xfrm>
              <a:off x="3224403" y="3168282"/>
              <a:ext cx="20113" cy="22639"/>
            </a:xfrm>
            <a:custGeom>
              <a:avLst/>
              <a:gdLst/>
              <a:ahLst/>
              <a:cxnLst/>
              <a:rect l="l" t="t" r="r" b="b"/>
              <a:pathLst>
                <a:path w="215" h="242" extrusionOk="0">
                  <a:moveTo>
                    <a:pt x="108" y="1"/>
                  </a:moveTo>
                  <a:lnTo>
                    <a:pt x="0" y="108"/>
                  </a:lnTo>
                  <a:lnTo>
                    <a:pt x="108" y="242"/>
                  </a:lnTo>
                  <a:cubicBezTo>
                    <a:pt x="215" y="242"/>
                    <a:pt x="215" y="108"/>
                    <a:pt x="215" y="108"/>
                  </a:cubicBezTo>
                  <a:cubicBezTo>
                    <a:pt x="215" y="108"/>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47"/>
            <p:cNvSpPr/>
            <p:nvPr/>
          </p:nvSpPr>
          <p:spPr>
            <a:xfrm>
              <a:off x="3402148" y="3168282"/>
              <a:ext cx="20113" cy="22639"/>
            </a:xfrm>
            <a:custGeom>
              <a:avLst/>
              <a:gdLst/>
              <a:ahLst/>
              <a:cxnLst/>
              <a:rect l="l" t="t" r="r" b="b"/>
              <a:pathLst>
                <a:path w="215" h="242" extrusionOk="0">
                  <a:moveTo>
                    <a:pt x="108" y="1"/>
                  </a:moveTo>
                  <a:cubicBezTo>
                    <a:pt x="1" y="1"/>
                    <a:pt x="1" y="108"/>
                    <a:pt x="1" y="108"/>
                  </a:cubicBezTo>
                  <a:cubicBezTo>
                    <a:pt x="1" y="108"/>
                    <a:pt x="1" y="242"/>
                    <a:pt x="108" y="242"/>
                  </a:cubicBezTo>
                  <a:lnTo>
                    <a:pt x="215" y="108"/>
                  </a:ln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47"/>
            <p:cNvSpPr/>
            <p:nvPr/>
          </p:nvSpPr>
          <p:spPr>
            <a:xfrm>
              <a:off x="2878829" y="3315997"/>
              <a:ext cx="22639" cy="20113"/>
            </a:xfrm>
            <a:custGeom>
              <a:avLst/>
              <a:gdLst/>
              <a:ahLst/>
              <a:cxnLst/>
              <a:rect l="l" t="t" r="r" b="b"/>
              <a:pathLst>
                <a:path w="242" h="215" extrusionOk="0">
                  <a:moveTo>
                    <a:pt x="135" y="1"/>
                  </a:moveTo>
                  <a:lnTo>
                    <a:pt x="1" y="108"/>
                  </a:lnTo>
                  <a:lnTo>
                    <a:pt x="135" y="215"/>
                  </a:lnTo>
                  <a:lnTo>
                    <a:pt x="242"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47"/>
            <p:cNvSpPr/>
            <p:nvPr/>
          </p:nvSpPr>
          <p:spPr>
            <a:xfrm>
              <a:off x="3056668" y="3315997"/>
              <a:ext cx="10103" cy="20113"/>
            </a:xfrm>
            <a:custGeom>
              <a:avLst/>
              <a:gdLst/>
              <a:ahLst/>
              <a:cxnLst/>
              <a:rect l="l" t="t" r="r" b="b"/>
              <a:pathLst>
                <a:path w="108" h="215" extrusionOk="0">
                  <a:moveTo>
                    <a:pt x="107" y="1"/>
                  </a:moveTo>
                  <a:cubicBezTo>
                    <a:pt x="0" y="1"/>
                    <a:pt x="0" y="108"/>
                    <a:pt x="0" y="108"/>
                  </a:cubicBezTo>
                  <a:lnTo>
                    <a:pt x="0" y="215"/>
                  </a:lnTo>
                  <a:cubicBezTo>
                    <a:pt x="107" y="215"/>
                    <a:pt x="107" y="108"/>
                    <a:pt x="107" y="108"/>
                  </a:cubicBez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47"/>
            <p:cNvSpPr/>
            <p:nvPr/>
          </p:nvSpPr>
          <p:spPr>
            <a:xfrm>
              <a:off x="3224403" y="3315997"/>
              <a:ext cx="20113" cy="20113"/>
            </a:xfrm>
            <a:custGeom>
              <a:avLst/>
              <a:gdLst/>
              <a:ahLst/>
              <a:cxnLst/>
              <a:rect l="l" t="t" r="r" b="b"/>
              <a:pathLst>
                <a:path w="215" h="215" extrusionOk="0">
                  <a:moveTo>
                    <a:pt x="108" y="1"/>
                  </a:moveTo>
                  <a:lnTo>
                    <a:pt x="0" y="108"/>
                  </a:lnTo>
                  <a:cubicBezTo>
                    <a:pt x="108" y="108"/>
                    <a:pt x="108" y="215"/>
                    <a:pt x="108" y="215"/>
                  </a:cubicBezTo>
                  <a:cubicBezTo>
                    <a:pt x="215" y="215"/>
                    <a:pt x="215" y="108"/>
                    <a:pt x="215" y="108"/>
                  </a:cubicBez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47"/>
            <p:cNvSpPr/>
            <p:nvPr/>
          </p:nvSpPr>
          <p:spPr>
            <a:xfrm>
              <a:off x="3402148" y="3315997"/>
              <a:ext cx="20113" cy="20113"/>
            </a:xfrm>
            <a:custGeom>
              <a:avLst/>
              <a:gdLst/>
              <a:ahLst/>
              <a:cxnLst/>
              <a:rect l="l" t="t" r="r" b="b"/>
              <a:pathLst>
                <a:path w="215" h="215" extrusionOk="0">
                  <a:moveTo>
                    <a:pt x="108" y="1"/>
                  </a:moveTo>
                  <a:cubicBezTo>
                    <a:pt x="1" y="1"/>
                    <a:pt x="1" y="108"/>
                    <a:pt x="1" y="108"/>
                  </a:cubicBezTo>
                  <a:cubicBezTo>
                    <a:pt x="1" y="108"/>
                    <a:pt x="1" y="215"/>
                    <a:pt x="108" y="215"/>
                  </a:cubicBezTo>
                  <a:lnTo>
                    <a:pt x="215" y="108"/>
                  </a:ln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47"/>
            <p:cNvSpPr/>
            <p:nvPr/>
          </p:nvSpPr>
          <p:spPr>
            <a:xfrm>
              <a:off x="2878829" y="3461281"/>
              <a:ext cx="22639" cy="20113"/>
            </a:xfrm>
            <a:custGeom>
              <a:avLst/>
              <a:gdLst/>
              <a:ahLst/>
              <a:cxnLst/>
              <a:rect l="l" t="t" r="r" b="b"/>
              <a:pathLst>
                <a:path w="242" h="215" extrusionOk="0">
                  <a:moveTo>
                    <a:pt x="135" y="0"/>
                  </a:moveTo>
                  <a:cubicBezTo>
                    <a:pt x="135" y="0"/>
                    <a:pt x="1" y="0"/>
                    <a:pt x="1" y="107"/>
                  </a:cubicBezTo>
                  <a:lnTo>
                    <a:pt x="135" y="214"/>
                  </a:lnTo>
                  <a:lnTo>
                    <a:pt x="242" y="107"/>
                  </a:lnTo>
                  <a:cubicBezTo>
                    <a:pt x="242" y="0"/>
                    <a:pt x="135" y="0"/>
                    <a:pt x="1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47"/>
            <p:cNvSpPr/>
            <p:nvPr/>
          </p:nvSpPr>
          <p:spPr>
            <a:xfrm>
              <a:off x="3056668" y="3461281"/>
              <a:ext cx="10103" cy="20113"/>
            </a:xfrm>
            <a:custGeom>
              <a:avLst/>
              <a:gdLst/>
              <a:ahLst/>
              <a:cxnLst/>
              <a:rect l="l" t="t" r="r" b="b"/>
              <a:pathLst>
                <a:path w="108" h="215" extrusionOk="0">
                  <a:moveTo>
                    <a:pt x="107" y="0"/>
                  </a:moveTo>
                  <a:cubicBezTo>
                    <a:pt x="0" y="0"/>
                    <a:pt x="0" y="0"/>
                    <a:pt x="0" y="107"/>
                  </a:cubicBezTo>
                  <a:lnTo>
                    <a:pt x="0" y="214"/>
                  </a:lnTo>
                  <a:cubicBezTo>
                    <a:pt x="107" y="214"/>
                    <a:pt x="107" y="107"/>
                    <a:pt x="107" y="107"/>
                  </a:cubicBezTo>
                  <a:lnTo>
                    <a:pt x="1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47"/>
            <p:cNvSpPr/>
            <p:nvPr/>
          </p:nvSpPr>
          <p:spPr>
            <a:xfrm>
              <a:off x="3224403" y="3461281"/>
              <a:ext cx="20113" cy="20113"/>
            </a:xfrm>
            <a:custGeom>
              <a:avLst/>
              <a:gdLst/>
              <a:ahLst/>
              <a:cxnLst/>
              <a:rect l="l" t="t" r="r" b="b"/>
              <a:pathLst>
                <a:path w="215" h="215" extrusionOk="0">
                  <a:moveTo>
                    <a:pt x="108" y="0"/>
                  </a:moveTo>
                  <a:cubicBezTo>
                    <a:pt x="108" y="0"/>
                    <a:pt x="0" y="0"/>
                    <a:pt x="0" y="107"/>
                  </a:cubicBezTo>
                  <a:cubicBezTo>
                    <a:pt x="108" y="107"/>
                    <a:pt x="108" y="107"/>
                    <a:pt x="108" y="214"/>
                  </a:cubicBezTo>
                  <a:cubicBezTo>
                    <a:pt x="215" y="214"/>
                    <a:pt x="215" y="107"/>
                    <a:pt x="215" y="107"/>
                  </a:cubicBezTo>
                  <a:cubicBezTo>
                    <a:pt x="215" y="0"/>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47"/>
            <p:cNvSpPr/>
            <p:nvPr/>
          </p:nvSpPr>
          <p:spPr>
            <a:xfrm>
              <a:off x="3402148" y="3461281"/>
              <a:ext cx="20113" cy="20113"/>
            </a:xfrm>
            <a:custGeom>
              <a:avLst/>
              <a:gdLst/>
              <a:ahLst/>
              <a:cxnLst/>
              <a:rect l="l" t="t" r="r" b="b"/>
              <a:pathLst>
                <a:path w="215" h="215" extrusionOk="0">
                  <a:moveTo>
                    <a:pt x="108" y="0"/>
                  </a:moveTo>
                  <a:cubicBezTo>
                    <a:pt x="1" y="0"/>
                    <a:pt x="1" y="0"/>
                    <a:pt x="1" y="107"/>
                  </a:cubicBezTo>
                  <a:cubicBezTo>
                    <a:pt x="1" y="107"/>
                    <a:pt x="1" y="214"/>
                    <a:pt x="108" y="214"/>
                  </a:cubicBezTo>
                  <a:lnTo>
                    <a:pt x="215" y="107"/>
                  </a:lnTo>
                  <a:cubicBezTo>
                    <a:pt x="215" y="0"/>
                    <a:pt x="108"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47"/>
            <p:cNvSpPr/>
            <p:nvPr/>
          </p:nvSpPr>
          <p:spPr>
            <a:xfrm>
              <a:off x="2878829" y="3606470"/>
              <a:ext cx="22639" cy="10103"/>
            </a:xfrm>
            <a:custGeom>
              <a:avLst/>
              <a:gdLst/>
              <a:ahLst/>
              <a:cxnLst/>
              <a:rect l="l" t="t" r="r" b="b"/>
              <a:pathLst>
                <a:path w="242" h="108" extrusionOk="0">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47"/>
            <p:cNvSpPr/>
            <p:nvPr/>
          </p:nvSpPr>
          <p:spPr>
            <a:xfrm>
              <a:off x="3056668" y="3606470"/>
              <a:ext cx="10103" cy="15342"/>
            </a:xfrm>
            <a:custGeom>
              <a:avLst/>
              <a:gdLst/>
              <a:ahLst/>
              <a:cxnLst/>
              <a:rect l="l" t="t" r="r" b="b"/>
              <a:pathLst>
                <a:path w="108" h="164" extrusionOk="0">
                  <a:moveTo>
                    <a:pt x="107" y="1"/>
                  </a:moveTo>
                  <a:cubicBezTo>
                    <a:pt x="0" y="1"/>
                    <a:pt x="0" y="1"/>
                    <a:pt x="0" y="108"/>
                  </a:cubicBezTo>
                  <a:cubicBezTo>
                    <a:pt x="32" y="148"/>
                    <a:pt x="55" y="164"/>
                    <a:pt x="70" y="164"/>
                  </a:cubicBezTo>
                  <a:cubicBezTo>
                    <a:pt x="107" y="164"/>
                    <a:pt x="107" y="76"/>
                    <a:pt x="1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47"/>
            <p:cNvSpPr/>
            <p:nvPr/>
          </p:nvSpPr>
          <p:spPr>
            <a:xfrm>
              <a:off x="3224403" y="3606470"/>
              <a:ext cx="20113" cy="15342"/>
            </a:xfrm>
            <a:custGeom>
              <a:avLst/>
              <a:gdLst/>
              <a:ahLst/>
              <a:cxnLst/>
              <a:rect l="l" t="t" r="r" b="b"/>
              <a:pathLst>
                <a:path w="215" h="164" extrusionOk="0">
                  <a:moveTo>
                    <a:pt x="108" y="1"/>
                  </a:moveTo>
                  <a:cubicBezTo>
                    <a:pt x="108" y="1"/>
                    <a:pt x="0" y="1"/>
                    <a:pt x="0" y="108"/>
                  </a:cubicBezTo>
                  <a:lnTo>
                    <a:pt x="108" y="108"/>
                  </a:lnTo>
                  <a:cubicBezTo>
                    <a:pt x="140" y="148"/>
                    <a:pt x="162" y="164"/>
                    <a:pt x="178" y="164"/>
                  </a:cubicBezTo>
                  <a:cubicBezTo>
                    <a:pt x="215" y="164"/>
                    <a:pt x="215" y="76"/>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47"/>
            <p:cNvSpPr/>
            <p:nvPr/>
          </p:nvSpPr>
          <p:spPr>
            <a:xfrm>
              <a:off x="3402148" y="3606470"/>
              <a:ext cx="20113" cy="10103"/>
            </a:xfrm>
            <a:custGeom>
              <a:avLst/>
              <a:gdLst/>
              <a:ahLst/>
              <a:cxnLst/>
              <a:rect l="l" t="t" r="r" b="b"/>
              <a:pathLst>
                <a:path w="215" h="108" extrusionOk="0">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47"/>
            <p:cNvSpPr/>
            <p:nvPr/>
          </p:nvSpPr>
          <p:spPr>
            <a:xfrm>
              <a:off x="2878829" y="3754186"/>
              <a:ext cx="22639" cy="10103"/>
            </a:xfrm>
            <a:custGeom>
              <a:avLst/>
              <a:gdLst/>
              <a:ahLst/>
              <a:cxnLst/>
              <a:rect l="l" t="t" r="r" b="b"/>
              <a:pathLst>
                <a:path w="242" h="108" extrusionOk="0">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47"/>
            <p:cNvSpPr/>
            <p:nvPr/>
          </p:nvSpPr>
          <p:spPr>
            <a:xfrm>
              <a:off x="3056668" y="3754186"/>
              <a:ext cx="10103" cy="10103"/>
            </a:xfrm>
            <a:custGeom>
              <a:avLst/>
              <a:gdLst/>
              <a:ahLst/>
              <a:cxnLst/>
              <a:rect l="l" t="t" r="r" b="b"/>
              <a:pathLst>
                <a:path w="108" h="108" extrusionOk="0">
                  <a:moveTo>
                    <a:pt x="107" y="1"/>
                  </a:moveTo>
                  <a:cubicBezTo>
                    <a:pt x="0" y="1"/>
                    <a:pt x="0" y="1"/>
                    <a:pt x="0" y="108"/>
                  </a:cubicBezTo>
                  <a:lnTo>
                    <a:pt x="107" y="108"/>
                  </a:ln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47"/>
            <p:cNvSpPr/>
            <p:nvPr/>
          </p:nvSpPr>
          <p:spPr>
            <a:xfrm>
              <a:off x="3224403" y="3754186"/>
              <a:ext cx="20113" cy="10103"/>
            </a:xfrm>
            <a:custGeom>
              <a:avLst/>
              <a:gdLst/>
              <a:ahLst/>
              <a:cxnLst/>
              <a:rect l="l" t="t" r="r" b="b"/>
              <a:pathLst>
                <a:path w="215" h="108" extrusionOk="0">
                  <a:moveTo>
                    <a:pt x="108" y="1"/>
                  </a:moveTo>
                  <a:cubicBezTo>
                    <a:pt x="108" y="1"/>
                    <a:pt x="0" y="1"/>
                    <a:pt x="0" y="108"/>
                  </a:cubicBezTo>
                  <a:lnTo>
                    <a:pt x="215" y="108"/>
                  </a:ln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47"/>
            <p:cNvSpPr/>
            <p:nvPr/>
          </p:nvSpPr>
          <p:spPr>
            <a:xfrm>
              <a:off x="3402148" y="3754186"/>
              <a:ext cx="20113" cy="10103"/>
            </a:xfrm>
            <a:custGeom>
              <a:avLst/>
              <a:gdLst/>
              <a:ahLst/>
              <a:cxnLst/>
              <a:rect l="l" t="t" r="r" b="b"/>
              <a:pathLst>
                <a:path w="215" h="108" extrusionOk="0">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2" name="Google Shape;992;p47"/>
          <p:cNvGrpSpPr/>
          <p:nvPr/>
        </p:nvGrpSpPr>
        <p:grpSpPr>
          <a:xfrm flipH="1">
            <a:off x="2900567" y="285902"/>
            <a:ext cx="5932078" cy="4468002"/>
            <a:chOff x="4479125" y="1041049"/>
            <a:chExt cx="1877656" cy="1414283"/>
          </a:xfrm>
        </p:grpSpPr>
        <p:sp>
          <p:nvSpPr>
            <p:cNvPr id="993" name="Google Shape;993;p47"/>
            <p:cNvSpPr/>
            <p:nvPr/>
          </p:nvSpPr>
          <p:spPr>
            <a:xfrm>
              <a:off x="6274625" y="2374162"/>
              <a:ext cx="82156" cy="81170"/>
            </a:xfrm>
            <a:custGeom>
              <a:avLst/>
              <a:gdLst/>
              <a:ahLst/>
              <a:cxnLst/>
              <a:rect l="l" t="t" r="r" b="b"/>
              <a:pathLst>
                <a:path w="2142" h="2116" fill="none" extrusionOk="0">
                  <a:moveTo>
                    <a:pt x="1901" y="884"/>
                  </a:moveTo>
                  <a:cubicBezTo>
                    <a:pt x="2142" y="1553"/>
                    <a:pt x="1473" y="2115"/>
                    <a:pt x="804" y="2008"/>
                  </a:cubicBezTo>
                  <a:cubicBezTo>
                    <a:pt x="563" y="1901"/>
                    <a:pt x="242" y="1660"/>
                    <a:pt x="242" y="1339"/>
                  </a:cubicBezTo>
                  <a:cubicBezTo>
                    <a:pt x="1" y="670"/>
                    <a:pt x="563" y="1"/>
                    <a:pt x="1232" y="215"/>
                  </a:cubicBezTo>
                  <a:cubicBezTo>
                    <a:pt x="1580" y="322"/>
                    <a:pt x="1901" y="563"/>
                    <a:pt x="1901" y="884"/>
                  </a:cubicBezTo>
                  <a:close/>
                </a:path>
              </a:pathLst>
            </a:custGeom>
            <a:noFill/>
            <a:ln w="11375" cap="flat" cmpd="sng">
              <a:solidFill>
                <a:schemeClr val="lt1"/>
              </a:solidFill>
              <a:prstDash val="solid"/>
              <a:miter lim="267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47"/>
            <p:cNvSpPr/>
            <p:nvPr/>
          </p:nvSpPr>
          <p:spPr>
            <a:xfrm>
              <a:off x="4640400" y="2418525"/>
              <a:ext cx="22775" cy="22100"/>
            </a:xfrm>
            <a:custGeom>
              <a:avLst/>
              <a:gdLst/>
              <a:ahLst/>
              <a:cxnLst/>
              <a:rect l="l" t="t" r="r" b="b"/>
              <a:pathLst>
                <a:path w="911" h="884" fill="none" extrusionOk="0">
                  <a:moveTo>
                    <a:pt x="910" y="455"/>
                  </a:moveTo>
                  <a:cubicBezTo>
                    <a:pt x="910" y="669"/>
                    <a:pt x="669" y="884"/>
                    <a:pt x="455" y="884"/>
                  </a:cubicBezTo>
                  <a:cubicBezTo>
                    <a:pt x="241" y="884"/>
                    <a:pt x="0" y="669"/>
                    <a:pt x="0" y="455"/>
                  </a:cubicBezTo>
                  <a:cubicBezTo>
                    <a:pt x="0" y="107"/>
                    <a:pt x="241" y="0"/>
                    <a:pt x="455" y="0"/>
                  </a:cubicBezTo>
                  <a:cubicBezTo>
                    <a:pt x="669" y="0"/>
                    <a:pt x="910" y="107"/>
                    <a:pt x="910" y="455"/>
                  </a:cubicBezTo>
                  <a:close/>
                </a:path>
              </a:pathLst>
            </a:custGeom>
            <a:noFill/>
            <a:ln w="11375" cap="flat" cmpd="sng">
              <a:solidFill>
                <a:schemeClr val="lt1"/>
              </a:solidFill>
              <a:prstDash val="solid"/>
              <a:miter lim="267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47"/>
            <p:cNvSpPr/>
            <p:nvPr/>
          </p:nvSpPr>
          <p:spPr>
            <a:xfrm>
              <a:off x="5392977" y="1041049"/>
              <a:ext cx="22100" cy="22775"/>
            </a:xfrm>
            <a:custGeom>
              <a:avLst/>
              <a:gdLst/>
              <a:ahLst/>
              <a:cxnLst/>
              <a:rect l="l" t="t" r="r" b="b"/>
              <a:pathLst>
                <a:path w="884" h="911" fill="none" extrusionOk="0">
                  <a:moveTo>
                    <a:pt x="884" y="456"/>
                  </a:moveTo>
                  <a:cubicBezTo>
                    <a:pt x="884" y="804"/>
                    <a:pt x="669" y="911"/>
                    <a:pt x="455" y="911"/>
                  </a:cubicBezTo>
                  <a:cubicBezTo>
                    <a:pt x="107" y="911"/>
                    <a:pt x="0" y="804"/>
                    <a:pt x="0" y="456"/>
                  </a:cubicBezTo>
                  <a:cubicBezTo>
                    <a:pt x="0" y="242"/>
                    <a:pt x="107" y="1"/>
                    <a:pt x="455" y="1"/>
                  </a:cubicBezTo>
                  <a:cubicBezTo>
                    <a:pt x="669" y="1"/>
                    <a:pt x="884" y="242"/>
                    <a:pt x="884" y="456"/>
                  </a:cubicBezTo>
                  <a:close/>
                </a:path>
              </a:pathLst>
            </a:custGeom>
            <a:noFill/>
            <a:ln w="11375" cap="flat" cmpd="sng">
              <a:solidFill>
                <a:schemeClr val="lt1"/>
              </a:solidFill>
              <a:prstDash val="solid"/>
              <a:miter lim="267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47"/>
            <p:cNvSpPr/>
            <p:nvPr/>
          </p:nvSpPr>
          <p:spPr>
            <a:xfrm>
              <a:off x="4479125" y="1922025"/>
              <a:ext cx="50225" cy="50200"/>
            </a:xfrm>
            <a:custGeom>
              <a:avLst/>
              <a:gdLst/>
              <a:ahLst/>
              <a:cxnLst/>
              <a:rect l="l" t="t" r="r" b="b"/>
              <a:pathLst>
                <a:path w="2009" h="2008" fill="none" extrusionOk="0">
                  <a:moveTo>
                    <a:pt x="1874" y="803"/>
                  </a:moveTo>
                  <a:cubicBezTo>
                    <a:pt x="2008" y="1472"/>
                    <a:pt x="1446" y="2008"/>
                    <a:pt x="777" y="1901"/>
                  </a:cubicBezTo>
                  <a:cubicBezTo>
                    <a:pt x="429" y="1794"/>
                    <a:pt x="215" y="1579"/>
                    <a:pt x="108" y="1231"/>
                  </a:cubicBezTo>
                  <a:cubicBezTo>
                    <a:pt x="1" y="562"/>
                    <a:pt x="536" y="0"/>
                    <a:pt x="1205" y="134"/>
                  </a:cubicBezTo>
                  <a:cubicBezTo>
                    <a:pt x="1553" y="241"/>
                    <a:pt x="1767" y="455"/>
                    <a:pt x="1874" y="803"/>
                  </a:cubicBezTo>
                  <a:close/>
                </a:path>
              </a:pathLst>
            </a:custGeom>
            <a:noFill/>
            <a:ln w="11375" cap="flat" cmpd="sng">
              <a:solidFill>
                <a:schemeClr val="lt1"/>
              </a:solidFill>
              <a:prstDash val="solid"/>
              <a:miter lim="267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3" name="Düz Bağlayıcı 2"/>
          <p:cNvCxnSpPr/>
          <p:nvPr/>
        </p:nvCxnSpPr>
        <p:spPr>
          <a:xfrm>
            <a:off x="815196" y="1812869"/>
            <a:ext cx="220583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9" name="Düz Bağlayıcı 98"/>
          <p:cNvCxnSpPr/>
          <p:nvPr/>
        </p:nvCxnSpPr>
        <p:spPr>
          <a:xfrm>
            <a:off x="6437950" y="4497472"/>
            <a:ext cx="2205837" cy="0"/>
          </a:xfrm>
          <a:prstGeom prst="line">
            <a:avLst/>
          </a:prstGeom>
        </p:spPr>
        <p:style>
          <a:lnRef idx="1">
            <a:schemeClr val="accent5"/>
          </a:lnRef>
          <a:fillRef idx="0">
            <a:schemeClr val="accent5"/>
          </a:fillRef>
          <a:effectRef idx="0">
            <a:schemeClr val="accent5"/>
          </a:effectRef>
          <a:fontRef idx="minor">
            <a:schemeClr val="tx1"/>
          </a:fontRef>
        </p:style>
      </p:cxn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61"/>
        <p:cNvGrpSpPr/>
        <p:nvPr/>
      </p:nvGrpSpPr>
      <p:grpSpPr>
        <a:xfrm>
          <a:off x="0" y="0"/>
          <a:ext cx="0" cy="0"/>
          <a:chOff x="0" y="0"/>
          <a:chExt cx="0" cy="0"/>
        </a:xfrm>
      </p:grpSpPr>
      <p:sp>
        <p:nvSpPr>
          <p:cNvPr id="1062" name="Google Shape;1062;p49"/>
          <p:cNvSpPr txBox="1">
            <a:spLocks noGrp="1"/>
          </p:cNvSpPr>
          <p:nvPr>
            <p:ph type="title"/>
          </p:nvPr>
        </p:nvSpPr>
        <p:spPr>
          <a:xfrm>
            <a:off x="2285825" y="1927950"/>
            <a:ext cx="1338900" cy="1287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smtClean="0"/>
              <a:t>0</a:t>
            </a:r>
            <a:r>
              <a:rPr lang="tr-TR" dirty="0" smtClean="0"/>
              <a:t>3</a:t>
            </a:r>
            <a:endParaRPr dirty="0"/>
          </a:p>
        </p:txBody>
      </p:sp>
      <p:sp>
        <p:nvSpPr>
          <p:cNvPr id="1063" name="Google Shape;1063;p49"/>
          <p:cNvSpPr txBox="1">
            <a:spLocks noGrp="1"/>
          </p:cNvSpPr>
          <p:nvPr>
            <p:ph type="title" idx="2"/>
          </p:nvPr>
        </p:nvSpPr>
        <p:spPr>
          <a:xfrm>
            <a:off x="3722950" y="2073553"/>
            <a:ext cx="3852000" cy="973200"/>
          </a:xfrm>
          <a:prstGeom prst="rect">
            <a:avLst/>
          </a:prstGeom>
        </p:spPr>
        <p:txBody>
          <a:bodyPr spcFirstLastPara="1" wrap="square" lIns="91425" tIns="91425" rIns="91425" bIns="91425" anchor="t" anchorCtr="0">
            <a:noAutofit/>
          </a:bodyPr>
          <a:lstStyle/>
          <a:p>
            <a:r>
              <a:rPr lang="tr-TR" b="1" dirty="0" smtClean="0"/>
              <a:t>PROJE FİKRİNİ ORTAYA ÇIKARAN İHTİYAÇLAR</a:t>
            </a:r>
            <a:endParaRPr lang="tr-TR" dirty="0"/>
          </a:p>
        </p:txBody>
      </p:sp>
      <p:grpSp>
        <p:nvGrpSpPr>
          <p:cNvPr id="1064" name="Google Shape;1064;p49"/>
          <p:cNvGrpSpPr/>
          <p:nvPr/>
        </p:nvGrpSpPr>
        <p:grpSpPr>
          <a:xfrm>
            <a:off x="2205149" y="1910963"/>
            <a:ext cx="80672" cy="1321569"/>
            <a:chOff x="240800" y="2611388"/>
            <a:chExt cx="14075" cy="245512"/>
          </a:xfrm>
        </p:grpSpPr>
        <p:sp>
          <p:nvSpPr>
            <p:cNvPr id="1065" name="Google Shape;1065;p49"/>
            <p:cNvSpPr/>
            <p:nvPr/>
          </p:nvSpPr>
          <p:spPr>
            <a:xfrm>
              <a:off x="241875" y="2611388"/>
              <a:ext cx="11398" cy="139107"/>
            </a:xfrm>
            <a:custGeom>
              <a:avLst/>
              <a:gdLst/>
              <a:ahLst/>
              <a:cxnLst/>
              <a:rect l="l" t="t" r="r" b="b"/>
              <a:pathLst>
                <a:path w="456" h="16409" extrusionOk="0">
                  <a:moveTo>
                    <a:pt x="0" y="1"/>
                  </a:moveTo>
                  <a:lnTo>
                    <a:pt x="0" y="16408"/>
                  </a:lnTo>
                  <a:lnTo>
                    <a:pt x="455" y="16408"/>
                  </a:lnTo>
                  <a:lnTo>
                    <a:pt x="4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49"/>
            <p:cNvSpPr/>
            <p:nvPr/>
          </p:nvSpPr>
          <p:spPr>
            <a:xfrm>
              <a:off x="240800" y="2777525"/>
              <a:ext cx="13550" cy="9775"/>
            </a:xfrm>
            <a:custGeom>
              <a:avLst/>
              <a:gdLst/>
              <a:ahLst/>
              <a:cxnLst/>
              <a:rect l="l" t="t" r="r" b="b"/>
              <a:pathLst>
                <a:path w="542" h="391" extrusionOk="0">
                  <a:moveTo>
                    <a:pt x="215" y="1"/>
                  </a:moveTo>
                  <a:cubicBezTo>
                    <a:pt x="67" y="1"/>
                    <a:pt x="0" y="169"/>
                    <a:pt x="0" y="254"/>
                  </a:cubicBezTo>
                  <a:lnTo>
                    <a:pt x="107" y="361"/>
                  </a:lnTo>
                  <a:cubicBezTo>
                    <a:pt x="153" y="382"/>
                    <a:pt x="198" y="391"/>
                    <a:pt x="240" y="391"/>
                  </a:cubicBezTo>
                  <a:cubicBezTo>
                    <a:pt x="418" y="391"/>
                    <a:pt x="542" y="234"/>
                    <a:pt x="455" y="147"/>
                  </a:cubicBezTo>
                  <a:cubicBezTo>
                    <a:pt x="455" y="40"/>
                    <a:pt x="348" y="40"/>
                    <a:pt x="348" y="40"/>
                  </a:cubicBezTo>
                  <a:cubicBezTo>
                    <a:pt x="298" y="12"/>
                    <a:pt x="254" y="1"/>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49"/>
            <p:cNvSpPr/>
            <p:nvPr/>
          </p:nvSpPr>
          <p:spPr>
            <a:xfrm>
              <a:off x="240800" y="2811975"/>
              <a:ext cx="14075" cy="10725"/>
            </a:xfrm>
            <a:custGeom>
              <a:avLst/>
              <a:gdLst/>
              <a:ahLst/>
              <a:cxnLst/>
              <a:rect l="l" t="t" r="r" b="b"/>
              <a:pathLst>
                <a:path w="563" h="429" extrusionOk="0">
                  <a:moveTo>
                    <a:pt x="348" y="0"/>
                  </a:moveTo>
                  <a:cubicBezTo>
                    <a:pt x="107" y="0"/>
                    <a:pt x="0" y="108"/>
                    <a:pt x="0" y="322"/>
                  </a:cubicBezTo>
                  <a:cubicBezTo>
                    <a:pt x="107" y="322"/>
                    <a:pt x="107" y="429"/>
                    <a:pt x="107" y="429"/>
                  </a:cubicBezTo>
                  <a:cubicBezTo>
                    <a:pt x="348" y="429"/>
                    <a:pt x="562" y="322"/>
                    <a:pt x="455" y="108"/>
                  </a:cubicBezTo>
                  <a:lnTo>
                    <a:pt x="3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49"/>
            <p:cNvSpPr/>
            <p:nvPr/>
          </p:nvSpPr>
          <p:spPr>
            <a:xfrm>
              <a:off x="240800" y="2847375"/>
              <a:ext cx="13550" cy="9525"/>
            </a:xfrm>
            <a:custGeom>
              <a:avLst/>
              <a:gdLst/>
              <a:ahLst/>
              <a:cxnLst/>
              <a:rect l="l" t="t" r="r" b="b"/>
              <a:pathLst>
                <a:path w="542" h="381" extrusionOk="0">
                  <a:moveTo>
                    <a:pt x="224" y="1"/>
                  </a:moveTo>
                  <a:cubicBezTo>
                    <a:pt x="70" y="1"/>
                    <a:pt x="0" y="157"/>
                    <a:pt x="0" y="244"/>
                  </a:cubicBezTo>
                  <a:lnTo>
                    <a:pt x="107" y="351"/>
                  </a:lnTo>
                  <a:cubicBezTo>
                    <a:pt x="153" y="371"/>
                    <a:pt x="198" y="380"/>
                    <a:pt x="240" y="380"/>
                  </a:cubicBezTo>
                  <a:cubicBezTo>
                    <a:pt x="418" y="380"/>
                    <a:pt x="542" y="223"/>
                    <a:pt x="455" y="137"/>
                  </a:cubicBezTo>
                  <a:cubicBezTo>
                    <a:pt x="455" y="30"/>
                    <a:pt x="348" y="30"/>
                    <a:pt x="348" y="30"/>
                  </a:cubicBezTo>
                  <a:cubicBezTo>
                    <a:pt x="302" y="9"/>
                    <a:pt x="261" y="1"/>
                    <a:pt x="2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9" name="Google Shape;1069;p49"/>
          <p:cNvGrpSpPr/>
          <p:nvPr/>
        </p:nvGrpSpPr>
        <p:grpSpPr>
          <a:xfrm>
            <a:off x="1074617" y="3596630"/>
            <a:ext cx="543432" cy="741197"/>
            <a:chOff x="2878829" y="3023092"/>
            <a:chExt cx="543432" cy="741197"/>
          </a:xfrm>
        </p:grpSpPr>
        <p:sp>
          <p:nvSpPr>
            <p:cNvPr id="1070" name="Google Shape;1070;p49"/>
            <p:cNvSpPr/>
            <p:nvPr/>
          </p:nvSpPr>
          <p:spPr>
            <a:xfrm>
              <a:off x="2878829" y="3023092"/>
              <a:ext cx="22639" cy="20113"/>
            </a:xfrm>
            <a:custGeom>
              <a:avLst/>
              <a:gdLst/>
              <a:ahLst/>
              <a:cxnLst/>
              <a:rect l="l" t="t" r="r" b="b"/>
              <a:pathLst>
                <a:path w="242" h="215" extrusionOk="0">
                  <a:moveTo>
                    <a:pt x="135" y="0"/>
                  </a:moveTo>
                  <a:lnTo>
                    <a:pt x="1" y="107"/>
                  </a:lnTo>
                  <a:cubicBezTo>
                    <a:pt x="1" y="214"/>
                    <a:pt x="135" y="214"/>
                    <a:pt x="135" y="214"/>
                  </a:cubicBezTo>
                  <a:cubicBezTo>
                    <a:pt x="135" y="214"/>
                    <a:pt x="242" y="214"/>
                    <a:pt x="242" y="107"/>
                  </a:cubicBezTo>
                  <a:lnTo>
                    <a:pt x="1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49"/>
            <p:cNvSpPr/>
            <p:nvPr/>
          </p:nvSpPr>
          <p:spPr>
            <a:xfrm>
              <a:off x="3056668" y="3023092"/>
              <a:ext cx="10103" cy="20113"/>
            </a:xfrm>
            <a:custGeom>
              <a:avLst/>
              <a:gdLst/>
              <a:ahLst/>
              <a:cxnLst/>
              <a:rect l="l" t="t" r="r" b="b"/>
              <a:pathLst>
                <a:path w="108" h="215" extrusionOk="0">
                  <a:moveTo>
                    <a:pt x="107" y="0"/>
                  </a:moveTo>
                  <a:cubicBezTo>
                    <a:pt x="0" y="0"/>
                    <a:pt x="0" y="107"/>
                    <a:pt x="0" y="107"/>
                  </a:cubicBezTo>
                  <a:lnTo>
                    <a:pt x="0" y="214"/>
                  </a:lnTo>
                  <a:cubicBezTo>
                    <a:pt x="107" y="214"/>
                    <a:pt x="107" y="214"/>
                    <a:pt x="107" y="107"/>
                  </a:cubicBezTo>
                  <a:lnTo>
                    <a:pt x="1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49"/>
            <p:cNvSpPr/>
            <p:nvPr/>
          </p:nvSpPr>
          <p:spPr>
            <a:xfrm>
              <a:off x="3224403" y="3023092"/>
              <a:ext cx="20113" cy="20113"/>
            </a:xfrm>
            <a:custGeom>
              <a:avLst/>
              <a:gdLst/>
              <a:ahLst/>
              <a:cxnLst/>
              <a:rect l="l" t="t" r="r" b="b"/>
              <a:pathLst>
                <a:path w="215" h="215" extrusionOk="0">
                  <a:moveTo>
                    <a:pt x="108" y="0"/>
                  </a:moveTo>
                  <a:lnTo>
                    <a:pt x="0" y="107"/>
                  </a:lnTo>
                  <a:lnTo>
                    <a:pt x="108" y="214"/>
                  </a:lnTo>
                  <a:cubicBezTo>
                    <a:pt x="215" y="214"/>
                    <a:pt x="215" y="214"/>
                    <a:pt x="215" y="107"/>
                  </a:cubicBezTo>
                  <a:cubicBezTo>
                    <a:pt x="215" y="107"/>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49"/>
            <p:cNvSpPr/>
            <p:nvPr/>
          </p:nvSpPr>
          <p:spPr>
            <a:xfrm>
              <a:off x="3402148" y="3023092"/>
              <a:ext cx="20113" cy="20113"/>
            </a:xfrm>
            <a:custGeom>
              <a:avLst/>
              <a:gdLst/>
              <a:ahLst/>
              <a:cxnLst/>
              <a:rect l="l" t="t" r="r" b="b"/>
              <a:pathLst>
                <a:path w="215" h="215" extrusionOk="0">
                  <a:moveTo>
                    <a:pt x="108" y="0"/>
                  </a:moveTo>
                  <a:cubicBezTo>
                    <a:pt x="1" y="0"/>
                    <a:pt x="1" y="107"/>
                    <a:pt x="1" y="107"/>
                  </a:cubicBezTo>
                  <a:cubicBezTo>
                    <a:pt x="1" y="214"/>
                    <a:pt x="1" y="214"/>
                    <a:pt x="108" y="214"/>
                  </a:cubicBezTo>
                  <a:cubicBezTo>
                    <a:pt x="108" y="214"/>
                    <a:pt x="215" y="214"/>
                    <a:pt x="215" y="107"/>
                  </a:cubicBezTo>
                  <a:lnTo>
                    <a:pt x="10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49"/>
            <p:cNvSpPr/>
            <p:nvPr/>
          </p:nvSpPr>
          <p:spPr>
            <a:xfrm>
              <a:off x="2878829" y="3168282"/>
              <a:ext cx="22639" cy="22639"/>
            </a:xfrm>
            <a:custGeom>
              <a:avLst/>
              <a:gdLst/>
              <a:ahLst/>
              <a:cxnLst/>
              <a:rect l="l" t="t" r="r" b="b"/>
              <a:pathLst>
                <a:path w="242" h="242" extrusionOk="0">
                  <a:moveTo>
                    <a:pt x="135" y="1"/>
                  </a:moveTo>
                  <a:lnTo>
                    <a:pt x="1" y="108"/>
                  </a:lnTo>
                  <a:lnTo>
                    <a:pt x="135" y="242"/>
                  </a:lnTo>
                  <a:lnTo>
                    <a:pt x="242"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49"/>
            <p:cNvSpPr/>
            <p:nvPr/>
          </p:nvSpPr>
          <p:spPr>
            <a:xfrm>
              <a:off x="3056668" y="3168282"/>
              <a:ext cx="10103" cy="22639"/>
            </a:xfrm>
            <a:custGeom>
              <a:avLst/>
              <a:gdLst/>
              <a:ahLst/>
              <a:cxnLst/>
              <a:rect l="l" t="t" r="r" b="b"/>
              <a:pathLst>
                <a:path w="108" h="242" extrusionOk="0">
                  <a:moveTo>
                    <a:pt x="107" y="1"/>
                  </a:moveTo>
                  <a:cubicBezTo>
                    <a:pt x="0" y="1"/>
                    <a:pt x="0" y="108"/>
                    <a:pt x="0" y="108"/>
                  </a:cubicBezTo>
                  <a:cubicBezTo>
                    <a:pt x="0" y="108"/>
                    <a:pt x="0" y="242"/>
                    <a:pt x="107" y="242"/>
                  </a:cubicBezTo>
                  <a:lnTo>
                    <a:pt x="107" y="108"/>
                  </a:ln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49"/>
            <p:cNvSpPr/>
            <p:nvPr/>
          </p:nvSpPr>
          <p:spPr>
            <a:xfrm>
              <a:off x="3224403" y="3168282"/>
              <a:ext cx="20113" cy="22639"/>
            </a:xfrm>
            <a:custGeom>
              <a:avLst/>
              <a:gdLst/>
              <a:ahLst/>
              <a:cxnLst/>
              <a:rect l="l" t="t" r="r" b="b"/>
              <a:pathLst>
                <a:path w="215" h="242" extrusionOk="0">
                  <a:moveTo>
                    <a:pt x="108" y="1"/>
                  </a:moveTo>
                  <a:lnTo>
                    <a:pt x="0" y="108"/>
                  </a:lnTo>
                  <a:lnTo>
                    <a:pt x="108" y="242"/>
                  </a:lnTo>
                  <a:cubicBezTo>
                    <a:pt x="215" y="242"/>
                    <a:pt x="215" y="108"/>
                    <a:pt x="215" y="108"/>
                  </a:cubicBezTo>
                  <a:cubicBezTo>
                    <a:pt x="215" y="108"/>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49"/>
            <p:cNvSpPr/>
            <p:nvPr/>
          </p:nvSpPr>
          <p:spPr>
            <a:xfrm>
              <a:off x="3402148" y="3168282"/>
              <a:ext cx="20113" cy="22639"/>
            </a:xfrm>
            <a:custGeom>
              <a:avLst/>
              <a:gdLst/>
              <a:ahLst/>
              <a:cxnLst/>
              <a:rect l="l" t="t" r="r" b="b"/>
              <a:pathLst>
                <a:path w="215" h="242" extrusionOk="0">
                  <a:moveTo>
                    <a:pt x="108" y="1"/>
                  </a:moveTo>
                  <a:cubicBezTo>
                    <a:pt x="1" y="1"/>
                    <a:pt x="1" y="108"/>
                    <a:pt x="1" y="108"/>
                  </a:cubicBezTo>
                  <a:cubicBezTo>
                    <a:pt x="1" y="108"/>
                    <a:pt x="1" y="242"/>
                    <a:pt x="108" y="242"/>
                  </a:cubicBezTo>
                  <a:lnTo>
                    <a:pt x="215" y="108"/>
                  </a:ln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49"/>
            <p:cNvSpPr/>
            <p:nvPr/>
          </p:nvSpPr>
          <p:spPr>
            <a:xfrm>
              <a:off x="2878829" y="3315997"/>
              <a:ext cx="22639" cy="20113"/>
            </a:xfrm>
            <a:custGeom>
              <a:avLst/>
              <a:gdLst/>
              <a:ahLst/>
              <a:cxnLst/>
              <a:rect l="l" t="t" r="r" b="b"/>
              <a:pathLst>
                <a:path w="242" h="215" extrusionOk="0">
                  <a:moveTo>
                    <a:pt x="135" y="1"/>
                  </a:moveTo>
                  <a:lnTo>
                    <a:pt x="1" y="108"/>
                  </a:lnTo>
                  <a:lnTo>
                    <a:pt x="135" y="215"/>
                  </a:lnTo>
                  <a:lnTo>
                    <a:pt x="242"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49"/>
            <p:cNvSpPr/>
            <p:nvPr/>
          </p:nvSpPr>
          <p:spPr>
            <a:xfrm>
              <a:off x="3056668" y="3315997"/>
              <a:ext cx="10103" cy="20113"/>
            </a:xfrm>
            <a:custGeom>
              <a:avLst/>
              <a:gdLst/>
              <a:ahLst/>
              <a:cxnLst/>
              <a:rect l="l" t="t" r="r" b="b"/>
              <a:pathLst>
                <a:path w="108" h="215" extrusionOk="0">
                  <a:moveTo>
                    <a:pt x="107" y="1"/>
                  </a:moveTo>
                  <a:cubicBezTo>
                    <a:pt x="0" y="1"/>
                    <a:pt x="0" y="108"/>
                    <a:pt x="0" y="108"/>
                  </a:cubicBezTo>
                  <a:lnTo>
                    <a:pt x="0" y="215"/>
                  </a:lnTo>
                  <a:cubicBezTo>
                    <a:pt x="107" y="215"/>
                    <a:pt x="107" y="108"/>
                    <a:pt x="107" y="108"/>
                  </a:cubicBez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49"/>
            <p:cNvSpPr/>
            <p:nvPr/>
          </p:nvSpPr>
          <p:spPr>
            <a:xfrm>
              <a:off x="3224403" y="3315997"/>
              <a:ext cx="20113" cy="20113"/>
            </a:xfrm>
            <a:custGeom>
              <a:avLst/>
              <a:gdLst/>
              <a:ahLst/>
              <a:cxnLst/>
              <a:rect l="l" t="t" r="r" b="b"/>
              <a:pathLst>
                <a:path w="215" h="215" extrusionOk="0">
                  <a:moveTo>
                    <a:pt x="108" y="1"/>
                  </a:moveTo>
                  <a:lnTo>
                    <a:pt x="0" y="108"/>
                  </a:lnTo>
                  <a:cubicBezTo>
                    <a:pt x="108" y="108"/>
                    <a:pt x="108" y="215"/>
                    <a:pt x="108" y="215"/>
                  </a:cubicBezTo>
                  <a:cubicBezTo>
                    <a:pt x="215" y="215"/>
                    <a:pt x="215" y="108"/>
                    <a:pt x="215" y="108"/>
                  </a:cubicBez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49"/>
            <p:cNvSpPr/>
            <p:nvPr/>
          </p:nvSpPr>
          <p:spPr>
            <a:xfrm>
              <a:off x="3402148" y="3315997"/>
              <a:ext cx="20113" cy="20113"/>
            </a:xfrm>
            <a:custGeom>
              <a:avLst/>
              <a:gdLst/>
              <a:ahLst/>
              <a:cxnLst/>
              <a:rect l="l" t="t" r="r" b="b"/>
              <a:pathLst>
                <a:path w="215" h="215" extrusionOk="0">
                  <a:moveTo>
                    <a:pt x="108" y="1"/>
                  </a:moveTo>
                  <a:cubicBezTo>
                    <a:pt x="1" y="1"/>
                    <a:pt x="1" y="108"/>
                    <a:pt x="1" y="108"/>
                  </a:cubicBezTo>
                  <a:cubicBezTo>
                    <a:pt x="1" y="108"/>
                    <a:pt x="1" y="215"/>
                    <a:pt x="108" y="215"/>
                  </a:cubicBezTo>
                  <a:lnTo>
                    <a:pt x="215" y="108"/>
                  </a:ln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49"/>
            <p:cNvSpPr/>
            <p:nvPr/>
          </p:nvSpPr>
          <p:spPr>
            <a:xfrm>
              <a:off x="2878829" y="3461281"/>
              <a:ext cx="22639" cy="20113"/>
            </a:xfrm>
            <a:custGeom>
              <a:avLst/>
              <a:gdLst/>
              <a:ahLst/>
              <a:cxnLst/>
              <a:rect l="l" t="t" r="r" b="b"/>
              <a:pathLst>
                <a:path w="242" h="215" extrusionOk="0">
                  <a:moveTo>
                    <a:pt x="135" y="0"/>
                  </a:moveTo>
                  <a:cubicBezTo>
                    <a:pt x="135" y="0"/>
                    <a:pt x="1" y="0"/>
                    <a:pt x="1" y="107"/>
                  </a:cubicBezTo>
                  <a:lnTo>
                    <a:pt x="135" y="214"/>
                  </a:lnTo>
                  <a:lnTo>
                    <a:pt x="242" y="107"/>
                  </a:lnTo>
                  <a:cubicBezTo>
                    <a:pt x="242" y="0"/>
                    <a:pt x="135" y="0"/>
                    <a:pt x="1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49"/>
            <p:cNvSpPr/>
            <p:nvPr/>
          </p:nvSpPr>
          <p:spPr>
            <a:xfrm>
              <a:off x="3056668" y="3461281"/>
              <a:ext cx="10103" cy="20113"/>
            </a:xfrm>
            <a:custGeom>
              <a:avLst/>
              <a:gdLst/>
              <a:ahLst/>
              <a:cxnLst/>
              <a:rect l="l" t="t" r="r" b="b"/>
              <a:pathLst>
                <a:path w="108" h="215" extrusionOk="0">
                  <a:moveTo>
                    <a:pt x="107" y="0"/>
                  </a:moveTo>
                  <a:cubicBezTo>
                    <a:pt x="0" y="0"/>
                    <a:pt x="0" y="0"/>
                    <a:pt x="0" y="107"/>
                  </a:cubicBezTo>
                  <a:lnTo>
                    <a:pt x="0" y="214"/>
                  </a:lnTo>
                  <a:cubicBezTo>
                    <a:pt x="107" y="214"/>
                    <a:pt x="107" y="107"/>
                    <a:pt x="107" y="107"/>
                  </a:cubicBezTo>
                  <a:lnTo>
                    <a:pt x="1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49"/>
            <p:cNvSpPr/>
            <p:nvPr/>
          </p:nvSpPr>
          <p:spPr>
            <a:xfrm>
              <a:off x="3224403" y="3461281"/>
              <a:ext cx="20113" cy="20113"/>
            </a:xfrm>
            <a:custGeom>
              <a:avLst/>
              <a:gdLst/>
              <a:ahLst/>
              <a:cxnLst/>
              <a:rect l="l" t="t" r="r" b="b"/>
              <a:pathLst>
                <a:path w="215" h="215" extrusionOk="0">
                  <a:moveTo>
                    <a:pt x="108" y="0"/>
                  </a:moveTo>
                  <a:cubicBezTo>
                    <a:pt x="108" y="0"/>
                    <a:pt x="0" y="0"/>
                    <a:pt x="0" y="107"/>
                  </a:cubicBezTo>
                  <a:cubicBezTo>
                    <a:pt x="108" y="107"/>
                    <a:pt x="108" y="107"/>
                    <a:pt x="108" y="214"/>
                  </a:cubicBezTo>
                  <a:cubicBezTo>
                    <a:pt x="215" y="214"/>
                    <a:pt x="215" y="107"/>
                    <a:pt x="215" y="107"/>
                  </a:cubicBezTo>
                  <a:cubicBezTo>
                    <a:pt x="215" y="0"/>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49"/>
            <p:cNvSpPr/>
            <p:nvPr/>
          </p:nvSpPr>
          <p:spPr>
            <a:xfrm>
              <a:off x="3402148" y="3461281"/>
              <a:ext cx="20113" cy="20113"/>
            </a:xfrm>
            <a:custGeom>
              <a:avLst/>
              <a:gdLst/>
              <a:ahLst/>
              <a:cxnLst/>
              <a:rect l="l" t="t" r="r" b="b"/>
              <a:pathLst>
                <a:path w="215" h="215" extrusionOk="0">
                  <a:moveTo>
                    <a:pt x="108" y="0"/>
                  </a:moveTo>
                  <a:cubicBezTo>
                    <a:pt x="1" y="0"/>
                    <a:pt x="1" y="0"/>
                    <a:pt x="1" y="107"/>
                  </a:cubicBezTo>
                  <a:cubicBezTo>
                    <a:pt x="1" y="107"/>
                    <a:pt x="1" y="214"/>
                    <a:pt x="108" y="214"/>
                  </a:cubicBezTo>
                  <a:lnTo>
                    <a:pt x="215" y="107"/>
                  </a:lnTo>
                  <a:cubicBezTo>
                    <a:pt x="215" y="0"/>
                    <a:pt x="108"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49"/>
            <p:cNvSpPr/>
            <p:nvPr/>
          </p:nvSpPr>
          <p:spPr>
            <a:xfrm>
              <a:off x="2878829" y="3606470"/>
              <a:ext cx="22639" cy="10103"/>
            </a:xfrm>
            <a:custGeom>
              <a:avLst/>
              <a:gdLst/>
              <a:ahLst/>
              <a:cxnLst/>
              <a:rect l="l" t="t" r="r" b="b"/>
              <a:pathLst>
                <a:path w="242" h="108" extrusionOk="0">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49"/>
            <p:cNvSpPr/>
            <p:nvPr/>
          </p:nvSpPr>
          <p:spPr>
            <a:xfrm>
              <a:off x="3056668" y="3606470"/>
              <a:ext cx="10103" cy="15342"/>
            </a:xfrm>
            <a:custGeom>
              <a:avLst/>
              <a:gdLst/>
              <a:ahLst/>
              <a:cxnLst/>
              <a:rect l="l" t="t" r="r" b="b"/>
              <a:pathLst>
                <a:path w="108" h="164" extrusionOk="0">
                  <a:moveTo>
                    <a:pt x="107" y="1"/>
                  </a:moveTo>
                  <a:cubicBezTo>
                    <a:pt x="0" y="1"/>
                    <a:pt x="0" y="1"/>
                    <a:pt x="0" y="108"/>
                  </a:cubicBezTo>
                  <a:cubicBezTo>
                    <a:pt x="32" y="148"/>
                    <a:pt x="55" y="164"/>
                    <a:pt x="70" y="164"/>
                  </a:cubicBezTo>
                  <a:cubicBezTo>
                    <a:pt x="107" y="164"/>
                    <a:pt x="107" y="76"/>
                    <a:pt x="1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49"/>
            <p:cNvSpPr/>
            <p:nvPr/>
          </p:nvSpPr>
          <p:spPr>
            <a:xfrm>
              <a:off x="3224403" y="3606470"/>
              <a:ext cx="20113" cy="15342"/>
            </a:xfrm>
            <a:custGeom>
              <a:avLst/>
              <a:gdLst/>
              <a:ahLst/>
              <a:cxnLst/>
              <a:rect l="l" t="t" r="r" b="b"/>
              <a:pathLst>
                <a:path w="215" h="164" extrusionOk="0">
                  <a:moveTo>
                    <a:pt x="108" y="1"/>
                  </a:moveTo>
                  <a:cubicBezTo>
                    <a:pt x="108" y="1"/>
                    <a:pt x="0" y="1"/>
                    <a:pt x="0" y="108"/>
                  </a:cubicBezTo>
                  <a:lnTo>
                    <a:pt x="108" y="108"/>
                  </a:lnTo>
                  <a:cubicBezTo>
                    <a:pt x="140" y="148"/>
                    <a:pt x="162" y="164"/>
                    <a:pt x="178" y="164"/>
                  </a:cubicBezTo>
                  <a:cubicBezTo>
                    <a:pt x="215" y="164"/>
                    <a:pt x="215" y="76"/>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49"/>
            <p:cNvSpPr/>
            <p:nvPr/>
          </p:nvSpPr>
          <p:spPr>
            <a:xfrm>
              <a:off x="3402148" y="3606470"/>
              <a:ext cx="20113" cy="10103"/>
            </a:xfrm>
            <a:custGeom>
              <a:avLst/>
              <a:gdLst/>
              <a:ahLst/>
              <a:cxnLst/>
              <a:rect l="l" t="t" r="r" b="b"/>
              <a:pathLst>
                <a:path w="215" h="108" extrusionOk="0">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49"/>
            <p:cNvSpPr/>
            <p:nvPr/>
          </p:nvSpPr>
          <p:spPr>
            <a:xfrm>
              <a:off x="2878829" y="3754186"/>
              <a:ext cx="22639" cy="10103"/>
            </a:xfrm>
            <a:custGeom>
              <a:avLst/>
              <a:gdLst/>
              <a:ahLst/>
              <a:cxnLst/>
              <a:rect l="l" t="t" r="r" b="b"/>
              <a:pathLst>
                <a:path w="242" h="108" extrusionOk="0">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49"/>
            <p:cNvSpPr/>
            <p:nvPr/>
          </p:nvSpPr>
          <p:spPr>
            <a:xfrm>
              <a:off x="3056668" y="3754186"/>
              <a:ext cx="10103" cy="10103"/>
            </a:xfrm>
            <a:custGeom>
              <a:avLst/>
              <a:gdLst/>
              <a:ahLst/>
              <a:cxnLst/>
              <a:rect l="l" t="t" r="r" b="b"/>
              <a:pathLst>
                <a:path w="108" h="108" extrusionOk="0">
                  <a:moveTo>
                    <a:pt x="107" y="1"/>
                  </a:moveTo>
                  <a:cubicBezTo>
                    <a:pt x="0" y="1"/>
                    <a:pt x="0" y="1"/>
                    <a:pt x="0" y="108"/>
                  </a:cubicBezTo>
                  <a:lnTo>
                    <a:pt x="107" y="108"/>
                  </a:ln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49"/>
            <p:cNvSpPr/>
            <p:nvPr/>
          </p:nvSpPr>
          <p:spPr>
            <a:xfrm>
              <a:off x="3224403" y="3754186"/>
              <a:ext cx="20113" cy="10103"/>
            </a:xfrm>
            <a:custGeom>
              <a:avLst/>
              <a:gdLst/>
              <a:ahLst/>
              <a:cxnLst/>
              <a:rect l="l" t="t" r="r" b="b"/>
              <a:pathLst>
                <a:path w="215" h="108" extrusionOk="0">
                  <a:moveTo>
                    <a:pt x="108" y="1"/>
                  </a:moveTo>
                  <a:cubicBezTo>
                    <a:pt x="108" y="1"/>
                    <a:pt x="0" y="1"/>
                    <a:pt x="0" y="108"/>
                  </a:cubicBezTo>
                  <a:lnTo>
                    <a:pt x="215" y="108"/>
                  </a:ln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49"/>
            <p:cNvSpPr/>
            <p:nvPr/>
          </p:nvSpPr>
          <p:spPr>
            <a:xfrm>
              <a:off x="3402148" y="3754186"/>
              <a:ext cx="20113" cy="10103"/>
            </a:xfrm>
            <a:custGeom>
              <a:avLst/>
              <a:gdLst/>
              <a:ahLst/>
              <a:cxnLst/>
              <a:rect l="l" t="t" r="r" b="b"/>
              <a:pathLst>
                <a:path w="215" h="108" extrusionOk="0">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4" name="Google Shape;1094;p49"/>
          <p:cNvGrpSpPr/>
          <p:nvPr/>
        </p:nvGrpSpPr>
        <p:grpSpPr>
          <a:xfrm>
            <a:off x="7628229" y="968555"/>
            <a:ext cx="543432" cy="741197"/>
            <a:chOff x="2878829" y="3023092"/>
            <a:chExt cx="543432" cy="741197"/>
          </a:xfrm>
        </p:grpSpPr>
        <p:sp>
          <p:nvSpPr>
            <p:cNvPr id="1095" name="Google Shape;1095;p49"/>
            <p:cNvSpPr/>
            <p:nvPr/>
          </p:nvSpPr>
          <p:spPr>
            <a:xfrm>
              <a:off x="2878829" y="3023092"/>
              <a:ext cx="22639" cy="20113"/>
            </a:xfrm>
            <a:custGeom>
              <a:avLst/>
              <a:gdLst/>
              <a:ahLst/>
              <a:cxnLst/>
              <a:rect l="l" t="t" r="r" b="b"/>
              <a:pathLst>
                <a:path w="242" h="215" extrusionOk="0">
                  <a:moveTo>
                    <a:pt x="135" y="0"/>
                  </a:moveTo>
                  <a:lnTo>
                    <a:pt x="1" y="107"/>
                  </a:lnTo>
                  <a:cubicBezTo>
                    <a:pt x="1" y="214"/>
                    <a:pt x="135" y="214"/>
                    <a:pt x="135" y="214"/>
                  </a:cubicBezTo>
                  <a:cubicBezTo>
                    <a:pt x="135" y="214"/>
                    <a:pt x="242" y="214"/>
                    <a:pt x="242" y="107"/>
                  </a:cubicBezTo>
                  <a:lnTo>
                    <a:pt x="1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49"/>
            <p:cNvSpPr/>
            <p:nvPr/>
          </p:nvSpPr>
          <p:spPr>
            <a:xfrm>
              <a:off x="3056668" y="3023092"/>
              <a:ext cx="10103" cy="20113"/>
            </a:xfrm>
            <a:custGeom>
              <a:avLst/>
              <a:gdLst/>
              <a:ahLst/>
              <a:cxnLst/>
              <a:rect l="l" t="t" r="r" b="b"/>
              <a:pathLst>
                <a:path w="108" h="215" extrusionOk="0">
                  <a:moveTo>
                    <a:pt x="107" y="0"/>
                  </a:moveTo>
                  <a:cubicBezTo>
                    <a:pt x="0" y="0"/>
                    <a:pt x="0" y="107"/>
                    <a:pt x="0" y="107"/>
                  </a:cubicBezTo>
                  <a:lnTo>
                    <a:pt x="0" y="214"/>
                  </a:lnTo>
                  <a:cubicBezTo>
                    <a:pt x="107" y="214"/>
                    <a:pt x="107" y="214"/>
                    <a:pt x="107" y="107"/>
                  </a:cubicBezTo>
                  <a:lnTo>
                    <a:pt x="1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49"/>
            <p:cNvSpPr/>
            <p:nvPr/>
          </p:nvSpPr>
          <p:spPr>
            <a:xfrm>
              <a:off x="3224403" y="3023092"/>
              <a:ext cx="20113" cy="20113"/>
            </a:xfrm>
            <a:custGeom>
              <a:avLst/>
              <a:gdLst/>
              <a:ahLst/>
              <a:cxnLst/>
              <a:rect l="l" t="t" r="r" b="b"/>
              <a:pathLst>
                <a:path w="215" h="215" extrusionOk="0">
                  <a:moveTo>
                    <a:pt x="108" y="0"/>
                  </a:moveTo>
                  <a:lnTo>
                    <a:pt x="0" y="107"/>
                  </a:lnTo>
                  <a:lnTo>
                    <a:pt x="108" y="214"/>
                  </a:lnTo>
                  <a:cubicBezTo>
                    <a:pt x="215" y="214"/>
                    <a:pt x="215" y="214"/>
                    <a:pt x="215" y="107"/>
                  </a:cubicBezTo>
                  <a:cubicBezTo>
                    <a:pt x="215" y="107"/>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49"/>
            <p:cNvSpPr/>
            <p:nvPr/>
          </p:nvSpPr>
          <p:spPr>
            <a:xfrm>
              <a:off x="3402148" y="3023092"/>
              <a:ext cx="20113" cy="20113"/>
            </a:xfrm>
            <a:custGeom>
              <a:avLst/>
              <a:gdLst/>
              <a:ahLst/>
              <a:cxnLst/>
              <a:rect l="l" t="t" r="r" b="b"/>
              <a:pathLst>
                <a:path w="215" h="215" extrusionOk="0">
                  <a:moveTo>
                    <a:pt x="108" y="0"/>
                  </a:moveTo>
                  <a:cubicBezTo>
                    <a:pt x="1" y="0"/>
                    <a:pt x="1" y="107"/>
                    <a:pt x="1" y="107"/>
                  </a:cubicBezTo>
                  <a:cubicBezTo>
                    <a:pt x="1" y="214"/>
                    <a:pt x="1" y="214"/>
                    <a:pt x="108" y="214"/>
                  </a:cubicBezTo>
                  <a:cubicBezTo>
                    <a:pt x="108" y="214"/>
                    <a:pt x="215" y="214"/>
                    <a:pt x="215" y="107"/>
                  </a:cubicBezTo>
                  <a:lnTo>
                    <a:pt x="10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49"/>
            <p:cNvSpPr/>
            <p:nvPr/>
          </p:nvSpPr>
          <p:spPr>
            <a:xfrm>
              <a:off x="2878829" y="3168282"/>
              <a:ext cx="22639" cy="22639"/>
            </a:xfrm>
            <a:custGeom>
              <a:avLst/>
              <a:gdLst/>
              <a:ahLst/>
              <a:cxnLst/>
              <a:rect l="l" t="t" r="r" b="b"/>
              <a:pathLst>
                <a:path w="242" h="242" extrusionOk="0">
                  <a:moveTo>
                    <a:pt x="135" y="1"/>
                  </a:moveTo>
                  <a:lnTo>
                    <a:pt x="1" y="108"/>
                  </a:lnTo>
                  <a:lnTo>
                    <a:pt x="135" y="242"/>
                  </a:lnTo>
                  <a:lnTo>
                    <a:pt x="242"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49"/>
            <p:cNvSpPr/>
            <p:nvPr/>
          </p:nvSpPr>
          <p:spPr>
            <a:xfrm>
              <a:off x="3056668" y="3168282"/>
              <a:ext cx="10103" cy="22639"/>
            </a:xfrm>
            <a:custGeom>
              <a:avLst/>
              <a:gdLst/>
              <a:ahLst/>
              <a:cxnLst/>
              <a:rect l="l" t="t" r="r" b="b"/>
              <a:pathLst>
                <a:path w="108" h="242" extrusionOk="0">
                  <a:moveTo>
                    <a:pt x="107" y="1"/>
                  </a:moveTo>
                  <a:cubicBezTo>
                    <a:pt x="0" y="1"/>
                    <a:pt x="0" y="108"/>
                    <a:pt x="0" y="108"/>
                  </a:cubicBezTo>
                  <a:cubicBezTo>
                    <a:pt x="0" y="108"/>
                    <a:pt x="0" y="242"/>
                    <a:pt x="107" y="242"/>
                  </a:cubicBezTo>
                  <a:lnTo>
                    <a:pt x="107" y="108"/>
                  </a:ln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49"/>
            <p:cNvSpPr/>
            <p:nvPr/>
          </p:nvSpPr>
          <p:spPr>
            <a:xfrm>
              <a:off x="3224403" y="3168282"/>
              <a:ext cx="20113" cy="22639"/>
            </a:xfrm>
            <a:custGeom>
              <a:avLst/>
              <a:gdLst/>
              <a:ahLst/>
              <a:cxnLst/>
              <a:rect l="l" t="t" r="r" b="b"/>
              <a:pathLst>
                <a:path w="215" h="242" extrusionOk="0">
                  <a:moveTo>
                    <a:pt x="108" y="1"/>
                  </a:moveTo>
                  <a:lnTo>
                    <a:pt x="0" y="108"/>
                  </a:lnTo>
                  <a:lnTo>
                    <a:pt x="108" y="242"/>
                  </a:lnTo>
                  <a:cubicBezTo>
                    <a:pt x="215" y="242"/>
                    <a:pt x="215" y="108"/>
                    <a:pt x="215" y="108"/>
                  </a:cubicBezTo>
                  <a:cubicBezTo>
                    <a:pt x="215" y="108"/>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49"/>
            <p:cNvSpPr/>
            <p:nvPr/>
          </p:nvSpPr>
          <p:spPr>
            <a:xfrm>
              <a:off x="3402148" y="3168282"/>
              <a:ext cx="20113" cy="22639"/>
            </a:xfrm>
            <a:custGeom>
              <a:avLst/>
              <a:gdLst/>
              <a:ahLst/>
              <a:cxnLst/>
              <a:rect l="l" t="t" r="r" b="b"/>
              <a:pathLst>
                <a:path w="215" h="242" extrusionOk="0">
                  <a:moveTo>
                    <a:pt x="108" y="1"/>
                  </a:moveTo>
                  <a:cubicBezTo>
                    <a:pt x="1" y="1"/>
                    <a:pt x="1" y="108"/>
                    <a:pt x="1" y="108"/>
                  </a:cubicBezTo>
                  <a:cubicBezTo>
                    <a:pt x="1" y="108"/>
                    <a:pt x="1" y="242"/>
                    <a:pt x="108" y="242"/>
                  </a:cubicBezTo>
                  <a:lnTo>
                    <a:pt x="215" y="108"/>
                  </a:ln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49"/>
            <p:cNvSpPr/>
            <p:nvPr/>
          </p:nvSpPr>
          <p:spPr>
            <a:xfrm>
              <a:off x="2878829" y="3315997"/>
              <a:ext cx="22639" cy="20113"/>
            </a:xfrm>
            <a:custGeom>
              <a:avLst/>
              <a:gdLst/>
              <a:ahLst/>
              <a:cxnLst/>
              <a:rect l="l" t="t" r="r" b="b"/>
              <a:pathLst>
                <a:path w="242" h="215" extrusionOk="0">
                  <a:moveTo>
                    <a:pt x="135" y="1"/>
                  </a:moveTo>
                  <a:lnTo>
                    <a:pt x="1" y="108"/>
                  </a:lnTo>
                  <a:lnTo>
                    <a:pt x="135" y="215"/>
                  </a:lnTo>
                  <a:lnTo>
                    <a:pt x="242"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49"/>
            <p:cNvSpPr/>
            <p:nvPr/>
          </p:nvSpPr>
          <p:spPr>
            <a:xfrm>
              <a:off x="3056668" y="3315997"/>
              <a:ext cx="10103" cy="20113"/>
            </a:xfrm>
            <a:custGeom>
              <a:avLst/>
              <a:gdLst/>
              <a:ahLst/>
              <a:cxnLst/>
              <a:rect l="l" t="t" r="r" b="b"/>
              <a:pathLst>
                <a:path w="108" h="215" extrusionOk="0">
                  <a:moveTo>
                    <a:pt x="107" y="1"/>
                  </a:moveTo>
                  <a:cubicBezTo>
                    <a:pt x="0" y="1"/>
                    <a:pt x="0" y="108"/>
                    <a:pt x="0" y="108"/>
                  </a:cubicBezTo>
                  <a:lnTo>
                    <a:pt x="0" y="215"/>
                  </a:lnTo>
                  <a:cubicBezTo>
                    <a:pt x="107" y="215"/>
                    <a:pt x="107" y="108"/>
                    <a:pt x="107" y="108"/>
                  </a:cubicBez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49"/>
            <p:cNvSpPr/>
            <p:nvPr/>
          </p:nvSpPr>
          <p:spPr>
            <a:xfrm>
              <a:off x="3224403" y="3315997"/>
              <a:ext cx="20113" cy="20113"/>
            </a:xfrm>
            <a:custGeom>
              <a:avLst/>
              <a:gdLst/>
              <a:ahLst/>
              <a:cxnLst/>
              <a:rect l="l" t="t" r="r" b="b"/>
              <a:pathLst>
                <a:path w="215" h="215" extrusionOk="0">
                  <a:moveTo>
                    <a:pt x="108" y="1"/>
                  </a:moveTo>
                  <a:lnTo>
                    <a:pt x="0" y="108"/>
                  </a:lnTo>
                  <a:cubicBezTo>
                    <a:pt x="108" y="108"/>
                    <a:pt x="108" y="215"/>
                    <a:pt x="108" y="215"/>
                  </a:cubicBezTo>
                  <a:cubicBezTo>
                    <a:pt x="215" y="215"/>
                    <a:pt x="215" y="108"/>
                    <a:pt x="215" y="108"/>
                  </a:cubicBez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49"/>
            <p:cNvSpPr/>
            <p:nvPr/>
          </p:nvSpPr>
          <p:spPr>
            <a:xfrm>
              <a:off x="3402148" y="3315997"/>
              <a:ext cx="20113" cy="20113"/>
            </a:xfrm>
            <a:custGeom>
              <a:avLst/>
              <a:gdLst/>
              <a:ahLst/>
              <a:cxnLst/>
              <a:rect l="l" t="t" r="r" b="b"/>
              <a:pathLst>
                <a:path w="215" h="215" extrusionOk="0">
                  <a:moveTo>
                    <a:pt x="108" y="1"/>
                  </a:moveTo>
                  <a:cubicBezTo>
                    <a:pt x="1" y="1"/>
                    <a:pt x="1" y="108"/>
                    <a:pt x="1" y="108"/>
                  </a:cubicBezTo>
                  <a:cubicBezTo>
                    <a:pt x="1" y="108"/>
                    <a:pt x="1" y="215"/>
                    <a:pt x="108" y="215"/>
                  </a:cubicBezTo>
                  <a:lnTo>
                    <a:pt x="215" y="108"/>
                  </a:ln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49"/>
            <p:cNvSpPr/>
            <p:nvPr/>
          </p:nvSpPr>
          <p:spPr>
            <a:xfrm>
              <a:off x="2878829" y="3461281"/>
              <a:ext cx="22639" cy="20113"/>
            </a:xfrm>
            <a:custGeom>
              <a:avLst/>
              <a:gdLst/>
              <a:ahLst/>
              <a:cxnLst/>
              <a:rect l="l" t="t" r="r" b="b"/>
              <a:pathLst>
                <a:path w="242" h="215" extrusionOk="0">
                  <a:moveTo>
                    <a:pt x="135" y="0"/>
                  </a:moveTo>
                  <a:cubicBezTo>
                    <a:pt x="135" y="0"/>
                    <a:pt x="1" y="0"/>
                    <a:pt x="1" y="107"/>
                  </a:cubicBezTo>
                  <a:lnTo>
                    <a:pt x="135" y="214"/>
                  </a:lnTo>
                  <a:lnTo>
                    <a:pt x="242" y="107"/>
                  </a:lnTo>
                  <a:cubicBezTo>
                    <a:pt x="242" y="0"/>
                    <a:pt x="135" y="0"/>
                    <a:pt x="1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49"/>
            <p:cNvSpPr/>
            <p:nvPr/>
          </p:nvSpPr>
          <p:spPr>
            <a:xfrm>
              <a:off x="3056668" y="3461281"/>
              <a:ext cx="10103" cy="20113"/>
            </a:xfrm>
            <a:custGeom>
              <a:avLst/>
              <a:gdLst/>
              <a:ahLst/>
              <a:cxnLst/>
              <a:rect l="l" t="t" r="r" b="b"/>
              <a:pathLst>
                <a:path w="108" h="215" extrusionOk="0">
                  <a:moveTo>
                    <a:pt x="107" y="0"/>
                  </a:moveTo>
                  <a:cubicBezTo>
                    <a:pt x="0" y="0"/>
                    <a:pt x="0" y="0"/>
                    <a:pt x="0" y="107"/>
                  </a:cubicBezTo>
                  <a:lnTo>
                    <a:pt x="0" y="214"/>
                  </a:lnTo>
                  <a:cubicBezTo>
                    <a:pt x="107" y="214"/>
                    <a:pt x="107" y="107"/>
                    <a:pt x="107" y="107"/>
                  </a:cubicBezTo>
                  <a:lnTo>
                    <a:pt x="1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49"/>
            <p:cNvSpPr/>
            <p:nvPr/>
          </p:nvSpPr>
          <p:spPr>
            <a:xfrm>
              <a:off x="3224403" y="3461281"/>
              <a:ext cx="20113" cy="20113"/>
            </a:xfrm>
            <a:custGeom>
              <a:avLst/>
              <a:gdLst/>
              <a:ahLst/>
              <a:cxnLst/>
              <a:rect l="l" t="t" r="r" b="b"/>
              <a:pathLst>
                <a:path w="215" h="215" extrusionOk="0">
                  <a:moveTo>
                    <a:pt x="108" y="0"/>
                  </a:moveTo>
                  <a:cubicBezTo>
                    <a:pt x="108" y="0"/>
                    <a:pt x="0" y="0"/>
                    <a:pt x="0" y="107"/>
                  </a:cubicBezTo>
                  <a:cubicBezTo>
                    <a:pt x="108" y="107"/>
                    <a:pt x="108" y="107"/>
                    <a:pt x="108" y="214"/>
                  </a:cubicBezTo>
                  <a:cubicBezTo>
                    <a:pt x="215" y="214"/>
                    <a:pt x="215" y="107"/>
                    <a:pt x="215" y="107"/>
                  </a:cubicBezTo>
                  <a:cubicBezTo>
                    <a:pt x="215" y="0"/>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49"/>
            <p:cNvSpPr/>
            <p:nvPr/>
          </p:nvSpPr>
          <p:spPr>
            <a:xfrm>
              <a:off x="3402148" y="3461281"/>
              <a:ext cx="20113" cy="20113"/>
            </a:xfrm>
            <a:custGeom>
              <a:avLst/>
              <a:gdLst/>
              <a:ahLst/>
              <a:cxnLst/>
              <a:rect l="l" t="t" r="r" b="b"/>
              <a:pathLst>
                <a:path w="215" h="215" extrusionOk="0">
                  <a:moveTo>
                    <a:pt x="108" y="0"/>
                  </a:moveTo>
                  <a:cubicBezTo>
                    <a:pt x="1" y="0"/>
                    <a:pt x="1" y="0"/>
                    <a:pt x="1" y="107"/>
                  </a:cubicBezTo>
                  <a:cubicBezTo>
                    <a:pt x="1" y="107"/>
                    <a:pt x="1" y="214"/>
                    <a:pt x="108" y="214"/>
                  </a:cubicBezTo>
                  <a:lnTo>
                    <a:pt x="215" y="107"/>
                  </a:lnTo>
                  <a:cubicBezTo>
                    <a:pt x="215" y="0"/>
                    <a:pt x="108"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49"/>
            <p:cNvSpPr/>
            <p:nvPr/>
          </p:nvSpPr>
          <p:spPr>
            <a:xfrm>
              <a:off x="2878829" y="3606470"/>
              <a:ext cx="22639" cy="10103"/>
            </a:xfrm>
            <a:custGeom>
              <a:avLst/>
              <a:gdLst/>
              <a:ahLst/>
              <a:cxnLst/>
              <a:rect l="l" t="t" r="r" b="b"/>
              <a:pathLst>
                <a:path w="242" h="108" extrusionOk="0">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49"/>
            <p:cNvSpPr/>
            <p:nvPr/>
          </p:nvSpPr>
          <p:spPr>
            <a:xfrm>
              <a:off x="3056668" y="3606470"/>
              <a:ext cx="10103" cy="15342"/>
            </a:xfrm>
            <a:custGeom>
              <a:avLst/>
              <a:gdLst/>
              <a:ahLst/>
              <a:cxnLst/>
              <a:rect l="l" t="t" r="r" b="b"/>
              <a:pathLst>
                <a:path w="108" h="164" extrusionOk="0">
                  <a:moveTo>
                    <a:pt x="107" y="1"/>
                  </a:moveTo>
                  <a:cubicBezTo>
                    <a:pt x="0" y="1"/>
                    <a:pt x="0" y="1"/>
                    <a:pt x="0" y="108"/>
                  </a:cubicBezTo>
                  <a:cubicBezTo>
                    <a:pt x="32" y="148"/>
                    <a:pt x="55" y="164"/>
                    <a:pt x="70" y="164"/>
                  </a:cubicBezTo>
                  <a:cubicBezTo>
                    <a:pt x="107" y="164"/>
                    <a:pt x="107" y="76"/>
                    <a:pt x="1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49"/>
            <p:cNvSpPr/>
            <p:nvPr/>
          </p:nvSpPr>
          <p:spPr>
            <a:xfrm>
              <a:off x="3224403" y="3606470"/>
              <a:ext cx="20113" cy="15342"/>
            </a:xfrm>
            <a:custGeom>
              <a:avLst/>
              <a:gdLst/>
              <a:ahLst/>
              <a:cxnLst/>
              <a:rect l="l" t="t" r="r" b="b"/>
              <a:pathLst>
                <a:path w="215" h="164" extrusionOk="0">
                  <a:moveTo>
                    <a:pt x="108" y="1"/>
                  </a:moveTo>
                  <a:cubicBezTo>
                    <a:pt x="108" y="1"/>
                    <a:pt x="0" y="1"/>
                    <a:pt x="0" y="108"/>
                  </a:cubicBezTo>
                  <a:lnTo>
                    <a:pt x="108" y="108"/>
                  </a:lnTo>
                  <a:cubicBezTo>
                    <a:pt x="140" y="148"/>
                    <a:pt x="162" y="164"/>
                    <a:pt x="178" y="164"/>
                  </a:cubicBezTo>
                  <a:cubicBezTo>
                    <a:pt x="215" y="164"/>
                    <a:pt x="215" y="76"/>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49"/>
            <p:cNvSpPr/>
            <p:nvPr/>
          </p:nvSpPr>
          <p:spPr>
            <a:xfrm>
              <a:off x="3402148" y="3606470"/>
              <a:ext cx="20113" cy="10103"/>
            </a:xfrm>
            <a:custGeom>
              <a:avLst/>
              <a:gdLst/>
              <a:ahLst/>
              <a:cxnLst/>
              <a:rect l="l" t="t" r="r" b="b"/>
              <a:pathLst>
                <a:path w="215" h="108" extrusionOk="0">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49"/>
            <p:cNvSpPr/>
            <p:nvPr/>
          </p:nvSpPr>
          <p:spPr>
            <a:xfrm>
              <a:off x="2878829" y="3754186"/>
              <a:ext cx="22639" cy="10103"/>
            </a:xfrm>
            <a:custGeom>
              <a:avLst/>
              <a:gdLst/>
              <a:ahLst/>
              <a:cxnLst/>
              <a:rect l="l" t="t" r="r" b="b"/>
              <a:pathLst>
                <a:path w="242" h="108" extrusionOk="0">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49"/>
            <p:cNvSpPr/>
            <p:nvPr/>
          </p:nvSpPr>
          <p:spPr>
            <a:xfrm>
              <a:off x="3056668" y="3754186"/>
              <a:ext cx="10103" cy="10103"/>
            </a:xfrm>
            <a:custGeom>
              <a:avLst/>
              <a:gdLst/>
              <a:ahLst/>
              <a:cxnLst/>
              <a:rect l="l" t="t" r="r" b="b"/>
              <a:pathLst>
                <a:path w="108" h="108" extrusionOk="0">
                  <a:moveTo>
                    <a:pt x="107" y="1"/>
                  </a:moveTo>
                  <a:cubicBezTo>
                    <a:pt x="0" y="1"/>
                    <a:pt x="0" y="1"/>
                    <a:pt x="0" y="108"/>
                  </a:cubicBezTo>
                  <a:lnTo>
                    <a:pt x="107" y="108"/>
                  </a:ln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49"/>
            <p:cNvSpPr/>
            <p:nvPr/>
          </p:nvSpPr>
          <p:spPr>
            <a:xfrm>
              <a:off x="3224403" y="3754186"/>
              <a:ext cx="20113" cy="10103"/>
            </a:xfrm>
            <a:custGeom>
              <a:avLst/>
              <a:gdLst/>
              <a:ahLst/>
              <a:cxnLst/>
              <a:rect l="l" t="t" r="r" b="b"/>
              <a:pathLst>
                <a:path w="215" h="108" extrusionOk="0">
                  <a:moveTo>
                    <a:pt x="108" y="1"/>
                  </a:moveTo>
                  <a:cubicBezTo>
                    <a:pt x="108" y="1"/>
                    <a:pt x="0" y="1"/>
                    <a:pt x="0" y="108"/>
                  </a:cubicBezTo>
                  <a:lnTo>
                    <a:pt x="215" y="108"/>
                  </a:ln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49"/>
            <p:cNvSpPr/>
            <p:nvPr/>
          </p:nvSpPr>
          <p:spPr>
            <a:xfrm>
              <a:off x="3402148" y="3754186"/>
              <a:ext cx="20113" cy="10103"/>
            </a:xfrm>
            <a:custGeom>
              <a:avLst/>
              <a:gdLst/>
              <a:ahLst/>
              <a:cxnLst/>
              <a:rect l="l" t="t" r="r" b="b"/>
              <a:pathLst>
                <a:path w="215" h="108" extrusionOk="0">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9" name="Google Shape;1119;p49"/>
          <p:cNvGrpSpPr/>
          <p:nvPr/>
        </p:nvGrpSpPr>
        <p:grpSpPr>
          <a:xfrm>
            <a:off x="350893" y="345057"/>
            <a:ext cx="8225504" cy="4106844"/>
            <a:chOff x="350893" y="345057"/>
            <a:chExt cx="8225504" cy="4106844"/>
          </a:xfrm>
        </p:grpSpPr>
        <p:grpSp>
          <p:nvGrpSpPr>
            <p:cNvPr id="1120" name="Google Shape;1120;p49"/>
            <p:cNvGrpSpPr/>
            <p:nvPr/>
          </p:nvGrpSpPr>
          <p:grpSpPr>
            <a:xfrm>
              <a:off x="350893" y="345057"/>
              <a:ext cx="8225504" cy="344536"/>
              <a:chOff x="1942776" y="1722253"/>
              <a:chExt cx="2118174" cy="88722"/>
            </a:xfrm>
          </p:grpSpPr>
          <p:sp>
            <p:nvSpPr>
              <p:cNvPr id="1121" name="Google Shape;1121;p49"/>
              <p:cNvSpPr/>
              <p:nvPr/>
            </p:nvSpPr>
            <p:spPr>
              <a:xfrm>
                <a:off x="4038175" y="1788200"/>
                <a:ext cx="22775" cy="22775"/>
              </a:xfrm>
              <a:custGeom>
                <a:avLst/>
                <a:gdLst/>
                <a:ahLst/>
                <a:cxnLst/>
                <a:rect l="l" t="t" r="r" b="b"/>
                <a:pathLst>
                  <a:path w="911" h="911" fill="none" extrusionOk="0">
                    <a:moveTo>
                      <a:pt x="910" y="455"/>
                    </a:moveTo>
                    <a:cubicBezTo>
                      <a:pt x="910" y="669"/>
                      <a:pt x="669" y="910"/>
                      <a:pt x="455" y="910"/>
                    </a:cubicBezTo>
                    <a:cubicBezTo>
                      <a:pt x="241" y="910"/>
                      <a:pt x="0" y="669"/>
                      <a:pt x="0" y="455"/>
                    </a:cubicBezTo>
                    <a:cubicBezTo>
                      <a:pt x="0" y="241"/>
                      <a:pt x="241" y="0"/>
                      <a:pt x="455" y="0"/>
                    </a:cubicBezTo>
                    <a:cubicBezTo>
                      <a:pt x="669" y="0"/>
                      <a:pt x="910" y="241"/>
                      <a:pt x="910" y="455"/>
                    </a:cubicBezTo>
                    <a:close/>
                  </a:path>
                </a:pathLst>
              </a:custGeom>
              <a:noFill/>
              <a:ln w="11375" cap="flat" cmpd="sng">
                <a:solidFill>
                  <a:schemeClr val="lt1"/>
                </a:solidFill>
                <a:prstDash val="solid"/>
                <a:miter lim="267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49"/>
              <p:cNvSpPr/>
              <p:nvPr/>
            </p:nvSpPr>
            <p:spPr>
              <a:xfrm>
                <a:off x="1942776" y="1722253"/>
                <a:ext cx="52875" cy="50200"/>
              </a:xfrm>
              <a:custGeom>
                <a:avLst/>
                <a:gdLst/>
                <a:ahLst/>
                <a:cxnLst/>
                <a:rect l="l" t="t" r="r" b="b"/>
                <a:pathLst>
                  <a:path w="2115" h="2008" fill="none" extrusionOk="0">
                    <a:moveTo>
                      <a:pt x="1874" y="776"/>
                    </a:moveTo>
                    <a:cubicBezTo>
                      <a:pt x="2115" y="1445"/>
                      <a:pt x="1446" y="2007"/>
                      <a:pt x="776" y="1900"/>
                    </a:cubicBezTo>
                    <a:cubicBezTo>
                      <a:pt x="428" y="1793"/>
                      <a:pt x="214" y="1552"/>
                      <a:pt x="107" y="1231"/>
                    </a:cubicBezTo>
                    <a:cubicBezTo>
                      <a:pt x="0" y="562"/>
                      <a:pt x="536" y="0"/>
                      <a:pt x="1205" y="107"/>
                    </a:cubicBezTo>
                    <a:cubicBezTo>
                      <a:pt x="1553" y="214"/>
                      <a:pt x="1767" y="455"/>
                      <a:pt x="1874" y="776"/>
                    </a:cubicBezTo>
                    <a:close/>
                  </a:path>
                </a:pathLst>
              </a:custGeom>
              <a:noFill/>
              <a:ln w="11375" cap="flat" cmpd="sng">
                <a:solidFill>
                  <a:schemeClr val="lt1"/>
                </a:solidFill>
                <a:prstDash val="solid"/>
                <a:miter lim="267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23" name="Google Shape;1123;p49"/>
            <p:cNvSpPr/>
            <p:nvPr/>
          </p:nvSpPr>
          <p:spPr>
            <a:xfrm>
              <a:off x="6799876" y="4337825"/>
              <a:ext cx="114178" cy="114076"/>
            </a:xfrm>
            <a:custGeom>
              <a:avLst/>
              <a:gdLst/>
              <a:ahLst/>
              <a:cxnLst/>
              <a:rect l="l" t="t" r="r" b="b"/>
              <a:pathLst>
                <a:path w="885" h="884" fill="none" extrusionOk="0">
                  <a:moveTo>
                    <a:pt x="884" y="429"/>
                  </a:moveTo>
                  <a:cubicBezTo>
                    <a:pt x="884" y="777"/>
                    <a:pt x="777" y="884"/>
                    <a:pt x="456" y="884"/>
                  </a:cubicBezTo>
                  <a:cubicBezTo>
                    <a:pt x="215" y="884"/>
                    <a:pt x="1" y="777"/>
                    <a:pt x="1" y="429"/>
                  </a:cubicBezTo>
                  <a:cubicBezTo>
                    <a:pt x="1" y="214"/>
                    <a:pt x="215" y="0"/>
                    <a:pt x="456" y="0"/>
                  </a:cubicBezTo>
                  <a:cubicBezTo>
                    <a:pt x="777" y="0"/>
                    <a:pt x="884" y="214"/>
                    <a:pt x="884" y="429"/>
                  </a:cubicBezTo>
                  <a:close/>
                </a:path>
              </a:pathLst>
            </a:custGeom>
            <a:noFill/>
            <a:ln w="11375" cap="flat" cmpd="sng">
              <a:solidFill>
                <a:schemeClr val="lt1"/>
              </a:solidFill>
              <a:prstDash val="solid"/>
              <a:miter lim="267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27"/>
        <p:cNvGrpSpPr/>
        <p:nvPr/>
      </p:nvGrpSpPr>
      <p:grpSpPr>
        <a:xfrm>
          <a:off x="0" y="0"/>
          <a:ext cx="0" cy="0"/>
          <a:chOff x="0" y="0"/>
          <a:chExt cx="0" cy="0"/>
        </a:xfrm>
      </p:grpSpPr>
      <p:sp>
        <p:nvSpPr>
          <p:cNvPr id="1128" name="Google Shape;1128;p50"/>
          <p:cNvSpPr txBox="1">
            <a:spLocks noGrp="1"/>
          </p:cNvSpPr>
          <p:nvPr>
            <p:ph type="title"/>
          </p:nvPr>
        </p:nvSpPr>
        <p:spPr>
          <a:xfrm>
            <a:off x="1205200" y="1689450"/>
            <a:ext cx="2617200" cy="877500"/>
          </a:xfrm>
          <a:prstGeom prst="rect">
            <a:avLst/>
          </a:prstGeom>
        </p:spPr>
        <p:txBody>
          <a:bodyPr spcFirstLastPara="1" wrap="square" lIns="91425" tIns="91425" rIns="91425" bIns="91425" anchor="t" anchorCtr="0">
            <a:noAutofit/>
          </a:bodyPr>
          <a:lstStyle/>
          <a:p>
            <a:r>
              <a:rPr lang="tr-TR" b="1" dirty="0" smtClean="0"/>
              <a:t>PROJE FİKRİNİ ORTAYA ÇIKARAN İHTİYAÇLAR</a:t>
            </a:r>
            <a:endParaRPr lang="tr-TR" dirty="0"/>
          </a:p>
        </p:txBody>
      </p:sp>
      <p:sp>
        <p:nvSpPr>
          <p:cNvPr id="1130" name="Google Shape;1130;p50"/>
          <p:cNvSpPr txBox="1">
            <a:spLocks noGrp="1"/>
          </p:cNvSpPr>
          <p:nvPr>
            <p:ph type="body" idx="2"/>
          </p:nvPr>
        </p:nvSpPr>
        <p:spPr>
          <a:xfrm>
            <a:off x="4306275" y="1613250"/>
            <a:ext cx="3852000" cy="2319330"/>
          </a:xfrm>
          <a:prstGeom prst="rect">
            <a:avLst/>
          </a:prstGeom>
        </p:spPr>
        <p:txBody>
          <a:bodyPr spcFirstLastPara="1" wrap="square" lIns="91425" tIns="91425" rIns="91425" bIns="91425" anchor="t" anchorCtr="0">
            <a:noAutofit/>
          </a:bodyPr>
          <a:lstStyle/>
          <a:p>
            <a:pPr lvl="0"/>
            <a:r>
              <a:rPr lang="tr-TR" dirty="0"/>
              <a:t>Fiyatların market sınırları içerisinde karşılaştırılabilmesi</a:t>
            </a:r>
          </a:p>
          <a:p>
            <a:pPr lvl="0"/>
            <a:r>
              <a:rPr lang="tr-TR" dirty="0"/>
              <a:t>Ürün fiyatı araştırması kolaylığının arttırılma ihtiyacı</a:t>
            </a:r>
          </a:p>
          <a:p>
            <a:pPr lvl="0"/>
            <a:r>
              <a:rPr lang="tr-TR" dirty="0"/>
              <a:t>Stok ile ürün fiyatı artırılması</a:t>
            </a:r>
          </a:p>
          <a:p>
            <a:pPr lvl="0"/>
            <a:r>
              <a:rPr lang="tr-TR" dirty="0"/>
              <a:t>Yerel marketlerin daha az kitlelere ulaşması</a:t>
            </a:r>
          </a:p>
          <a:p>
            <a:pPr lvl="0"/>
            <a:r>
              <a:rPr lang="tr-TR" dirty="0"/>
              <a:t>Yerel market fiyat avantajlarının duyuru ihtiyacı</a:t>
            </a:r>
          </a:p>
          <a:p>
            <a:pPr lvl="0"/>
            <a:r>
              <a:rPr lang="tr-TR" dirty="0"/>
              <a:t>Market fiyat analizi ihtiyacı</a:t>
            </a:r>
          </a:p>
        </p:txBody>
      </p:sp>
      <p:grpSp>
        <p:nvGrpSpPr>
          <p:cNvPr id="1131" name="Google Shape;1131;p50"/>
          <p:cNvGrpSpPr/>
          <p:nvPr/>
        </p:nvGrpSpPr>
        <p:grpSpPr>
          <a:xfrm>
            <a:off x="4023999" y="1740350"/>
            <a:ext cx="80672" cy="1653507"/>
            <a:chOff x="240800" y="2549722"/>
            <a:chExt cx="14075" cy="307178"/>
          </a:xfrm>
        </p:grpSpPr>
        <p:sp>
          <p:nvSpPr>
            <p:cNvPr id="1132" name="Google Shape;1132;p50"/>
            <p:cNvSpPr/>
            <p:nvPr/>
          </p:nvSpPr>
          <p:spPr>
            <a:xfrm>
              <a:off x="241878" y="2549722"/>
              <a:ext cx="11398" cy="200764"/>
            </a:xfrm>
            <a:custGeom>
              <a:avLst/>
              <a:gdLst/>
              <a:ahLst/>
              <a:cxnLst/>
              <a:rect l="l" t="t" r="r" b="b"/>
              <a:pathLst>
                <a:path w="456" h="16409" extrusionOk="0">
                  <a:moveTo>
                    <a:pt x="0" y="1"/>
                  </a:moveTo>
                  <a:lnTo>
                    <a:pt x="0" y="16408"/>
                  </a:lnTo>
                  <a:lnTo>
                    <a:pt x="455" y="16408"/>
                  </a:lnTo>
                  <a:lnTo>
                    <a:pt x="4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50"/>
            <p:cNvSpPr/>
            <p:nvPr/>
          </p:nvSpPr>
          <p:spPr>
            <a:xfrm>
              <a:off x="240800" y="2777525"/>
              <a:ext cx="13550" cy="9775"/>
            </a:xfrm>
            <a:custGeom>
              <a:avLst/>
              <a:gdLst/>
              <a:ahLst/>
              <a:cxnLst/>
              <a:rect l="l" t="t" r="r" b="b"/>
              <a:pathLst>
                <a:path w="542" h="391" extrusionOk="0">
                  <a:moveTo>
                    <a:pt x="215" y="1"/>
                  </a:moveTo>
                  <a:cubicBezTo>
                    <a:pt x="67" y="1"/>
                    <a:pt x="0" y="169"/>
                    <a:pt x="0" y="254"/>
                  </a:cubicBezTo>
                  <a:lnTo>
                    <a:pt x="107" y="361"/>
                  </a:lnTo>
                  <a:cubicBezTo>
                    <a:pt x="153" y="382"/>
                    <a:pt x="198" y="391"/>
                    <a:pt x="240" y="391"/>
                  </a:cubicBezTo>
                  <a:cubicBezTo>
                    <a:pt x="418" y="391"/>
                    <a:pt x="542" y="234"/>
                    <a:pt x="455" y="147"/>
                  </a:cubicBezTo>
                  <a:cubicBezTo>
                    <a:pt x="455" y="40"/>
                    <a:pt x="348" y="40"/>
                    <a:pt x="348" y="40"/>
                  </a:cubicBezTo>
                  <a:cubicBezTo>
                    <a:pt x="298" y="12"/>
                    <a:pt x="254" y="1"/>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50"/>
            <p:cNvSpPr/>
            <p:nvPr/>
          </p:nvSpPr>
          <p:spPr>
            <a:xfrm>
              <a:off x="240800" y="2811975"/>
              <a:ext cx="14075" cy="10725"/>
            </a:xfrm>
            <a:custGeom>
              <a:avLst/>
              <a:gdLst/>
              <a:ahLst/>
              <a:cxnLst/>
              <a:rect l="l" t="t" r="r" b="b"/>
              <a:pathLst>
                <a:path w="563" h="429" extrusionOk="0">
                  <a:moveTo>
                    <a:pt x="348" y="0"/>
                  </a:moveTo>
                  <a:cubicBezTo>
                    <a:pt x="107" y="0"/>
                    <a:pt x="0" y="108"/>
                    <a:pt x="0" y="322"/>
                  </a:cubicBezTo>
                  <a:cubicBezTo>
                    <a:pt x="107" y="322"/>
                    <a:pt x="107" y="429"/>
                    <a:pt x="107" y="429"/>
                  </a:cubicBezTo>
                  <a:cubicBezTo>
                    <a:pt x="348" y="429"/>
                    <a:pt x="562" y="322"/>
                    <a:pt x="455" y="108"/>
                  </a:cubicBezTo>
                  <a:lnTo>
                    <a:pt x="3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50"/>
            <p:cNvSpPr/>
            <p:nvPr/>
          </p:nvSpPr>
          <p:spPr>
            <a:xfrm>
              <a:off x="240800" y="2847375"/>
              <a:ext cx="13550" cy="9525"/>
            </a:xfrm>
            <a:custGeom>
              <a:avLst/>
              <a:gdLst/>
              <a:ahLst/>
              <a:cxnLst/>
              <a:rect l="l" t="t" r="r" b="b"/>
              <a:pathLst>
                <a:path w="542" h="381" extrusionOk="0">
                  <a:moveTo>
                    <a:pt x="224" y="1"/>
                  </a:moveTo>
                  <a:cubicBezTo>
                    <a:pt x="70" y="1"/>
                    <a:pt x="0" y="157"/>
                    <a:pt x="0" y="244"/>
                  </a:cubicBezTo>
                  <a:lnTo>
                    <a:pt x="107" y="351"/>
                  </a:lnTo>
                  <a:cubicBezTo>
                    <a:pt x="153" y="371"/>
                    <a:pt x="198" y="380"/>
                    <a:pt x="240" y="380"/>
                  </a:cubicBezTo>
                  <a:cubicBezTo>
                    <a:pt x="418" y="380"/>
                    <a:pt x="542" y="223"/>
                    <a:pt x="455" y="137"/>
                  </a:cubicBezTo>
                  <a:cubicBezTo>
                    <a:pt x="455" y="30"/>
                    <a:pt x="348" y="30"/>
                    <a:pt x="348" y="30"/>
                  </a:cubicBezTo>
                  <a:cubicBezTo>
                    <a:pt x="302" y="9"/>
                    <a:pt x="261" y="1"/>
                    <a:pt x="2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6" name="Google Shape;1136;p50"/>
          <p:cNvGrpSpPr/>
          <p:nvPr/>
        </p:nvGrpSpPr>
        <p:grpSpPr>
          <a:xfrm>
            <a:off x="2278754" y="3912467"/>
            <a:ext cx="543432" cy="741197"/>
            <a:chOff x="2278754" y="3912467"/>
            <a:chExt cx="543432" cy="741197"/>
          </a:xfrm>
        </p:grpSpPr>
        <p:sp>
          <p:nvSpPr>
            <p:cNvPr id="1137" name="Google Shape;1137;p50"/>
            <p:cNvSpPr/>
            <p:nvPr/>
          </p:nvSpPr>
          <p:spPr>
            <a:xfrm>
              <a:off x="2278754" y="3912467"/>
              <a:ext cx="22639" cy="20113"/>
            </a:xfrm>
            <a:custGeom>
              <a:avLst/>
              <a:gdLst/>
              <a:ahLst/>
              <a:cxnLst/>
              <a:rect l="l" t="t" r="r" b="b"/>
              <a:pathLst>
                <a:path w="242" h="215" extrusionOk="0">
                  <a:moveTo>
                    <a:pt x="135" y="0"/>
                  </a:moveTo>
                  <a:lnTo>
                    <a:pt x="1" y="107"/>
                  </a:lnTo>
                  <a:cubicBezTo>
                    <a:pt x="1" y="214"/>
                    <a:pt x="135" y="214"/>
                    <a:pt x="135" y="214"/>
                  </a:cubicBezTo>
                  <a:cubicBezTo>
                    <a:pt x="135" y="214"/>
                    <a:pt x="242" y="214"/>
                    <a:pt x="242" y="107"/>
                  </a:cubicBezTo>
                  <a:lnTo>
                    <a:pt x="1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50"/>
            <p:cNvSpPr/>
            <p:nvPr/>
          </p:nvSpPr>
          <p:spPr>
            <a:xfrm>
              <a:off x="2456593" y="3912467"/>
              <a:ext cx="10103" cy="20113"/>
            </a:xfrm>
            <a:custGeom>
              <a:avLst/>
              <a:gdLst/>
              <a:ahLst/>
              <a:cxnLst/>
              <a:rect l="l" t="t" r="r" b="b"/>
              <a:pathLst>
                <a:path w="108" h="215" extrusionOk="0">
                  <a:moveTo>
                    <a:pt x="107" y="0"/>
                  </a:moveTo>
                  <a:cubicBezTo>
                    <a:pt x="0" y="0"/>
                    <a:pt x="0" y="107"/>
                    <a:pt x="0" y="107"/>
                  </a:cubicBezTo>
                  <a:lnTo>
                    <a:pt x="0" y="214"/>
                  </a:lnTo>
                  <a:cubicBezTo>
                    <a:pt x="107" y="214"/>
                    <a:pt x="107" y="214"/>
                    <a:pt x="107" y="107"/>
                  </a:cubicBezTo>
                  <a:lnTo>
                    <a:pt x="1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50"/>
            <p:cNvSpPr/>
            <p:nvPr/>
          </p:nvSpPr>
          <p:spPr>
            <a:xfrm>
              <a:off x="2624328" y="3912467"/>
              <a:ext cx="20113" cy="20113"/>
            </a:xfrm>
            <a:custGeom>
              <a:avLst/>
              <a:gdLst/>
              <a:ahLst/>
              <a:cxnLst/>
              <a:rect l="l" t="t" r="r" b="b"/>
              <a:pathLst>
                <a:path w="215" h="215" extrusionOk="0">
                  <a:moveTo>
                    <a:pt x="108" y="0"/>
                  </a:moveTo>
                  <a:lnTo>
                    <a:pt x="0" y="107"/>
                  </a:lnTo>
                  <a:lnTo>
                    <a:pt x="108" y="214"/>
                  </a:lnTo>
                  <a:cubicBezTo>
                    <a:pt x="215" y="214"/>
                    <a:pt x="215" y="214"/>
                    <a:pt x="215" y="107"/>
                  </a:cubicBezTo>
                  <a:cubicBezTo>
                    <a:pt x="215" y="107"/>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50"/>
            <p:cNvSpPr/>
            <p:nvPr/>
          </p:nvSpPr>
          <p:spPr>
            <a:xfrm>
              <a:off x="2802073" y="3912467"/>
              <a:ext cx="20113" cy="20113"/>
            </a:xfrm>
            <a:custGeom>
              <a:avLst/>
              <a:gdLst/>
              <a:ahLst/>
              <a:cxnLst/>
              <a:rect l="l" t="t" r="r" b="b"/>
              <a:pathLst>
                <a:path w="215" h="215" extrusionOk="0">
                  <a:moveTo>
                    <a:pt x="108" y="0"/>
                  </a:moveTo>
                  <a:cubicBezTo>
                    <a:pt x="1" y="0"/>
                    <a:pt x="1" y="107"/>
                    <a:pt x="1" y="107"/>
                  </a:cubicBezTo>
                  <a:cubicBezTo>
                    <a:pt x="1" y="214"/>
                    <a:pt x="1" y="214"/>
                    <a:pt x="108" y="214"/>
                  </a:cubicBezTo>
                  <a:cubicBezTo>
                    <a:pt x="108" y="214"/>
                    <a:pt x="215" y="214"/>
                    <a:pt x="215" y="107"/>
                  </a:cubicBezTo>
                  <a:lnTo>
                    <a:pt x="10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50"/>
            <p:cNvSpPr/>
            <p:nvPr/>
          </p:nvSpPr>
          <p:spPr>
            <a:xfrm>
              <a:off x="2278754" y="4057657"/>
              <a:ext cx="22639" cy="22639"/>
            </a:xfrm>
            <a:custGeom>
              <a:avLst/>
              <a:gdLst/>
              <a:ahLst/>
              <a:cxnLst/>
              <a:rect l="l" t="t" r="r" b="b"/>
              <a:pathLst>
                <a:path w="242" h="242" extrusionOk="0">
                  <a:moveTo>
                    <a:pt x="135" y="1"/>
                  </a:moveTo>
                  <a:lnTo>
                    <a:pt x="1" y="108"/>
                  </a:lnTo>
                  <a:lnTo>
                    <a:pt x="135" y="242"/>
                  </a:lnTo>
                  <a:lnTo>
                    <a:pt x="242"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50"/>
            <p:cNvSpPr/>
            <p:nvPr/>
          </p:nvSpPr>
          <p:spPr>
            <a:xfrm>
              <a:off x="2456593" y="4057657"/>
              <a:ext cx="10103" cy="22639"/>
            </a:xfrm>
            <a:custGeom>
              <a:avLst/>
              <a:gdLst/>
              <a:ahLst/>
              <a:cxnLst/>
              <a:rect l="l" t="t" r="r" b="b"/>
              <a:pathLst>
                <a:path w="108" h="242" extrusionOk="0">
                  <a:moveTo>
                    <a:pt x="107" y="1"/>
                  </a:moveTo>
                  <a:cubicBezTo>
                    <a:pt x="0" y="1"/>
                    <a:pt x="0" y="108"/>
                    <a:pt x="0" y="108"/>
                  </a:cubicBezTo>
                  <a:cubicBezTo>
                    <a:pt x="0" y="108"/>
                    <a:pt x="0" y="242"/>
                    <a:pt x="107" y="242"/>
                  </a:cubicBezTo>
                  <a:lnTo>
                    <a:pt x="107" y="108"/>
                  </a:ln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50"/>
            <p:cNvSpPr/>
            <p:nvPr/>
          </p:nvSpPr>
          <p:spPr>
            <a:xfrm>
              <a:off x="2624328" y="4057657"/>
              <a:ext cx="20113" cy="22639"/>
            </a:xfrm>
            <a:custGeom>
              <a:avLst/>
              <a:gdLst/>
              <a:ahLst/>
              <a:cxnLst/>
              <a:rect l="l" t="t" r="r" b="b"/>
              <a:pathLst>
                <a:path w="215" h="242" extrusionOk="0">
                  <a:moveTo>
                    <a:pt x="108" y="1"/>
                  </a:moveTo>
                  <a:lnTo>
                    <a:pt x="0" y="108"/>
                  </a:lnTo>
                  <a:lnTo>
                    <a:pt x="108" y="242"/>
                  </a:lnTo>
                  <a:cubicBezTo>
                    <a:pt x="215" y="242"/>
                    <a:pt x="215" y="108"/>
                    <a:pt x="215" y="108"/>
                  </a:cubicBezTo>
                  <a:cubicBezTo>
                    <a:pt x="215" y="108"/>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50"/>
            <p:cNvSpPr/>
            <p:nvPr/>
          </p:nvSpPr>
          <p:spPr>
            <a:xfrm>
              <a:off x="2802073" y="4057657"/>
              <a:ext cx="20113" cy="22639"/>
            </a:xfrm>
            <a:custGeom>
              <a:avLst/>
              <a:gdLst/>
              <a:ahLst/>
              <a:cxnLst/>
              <a:rect l="l" t="t" r="r" b="b"/>
              <a:pathLst>
                <a:path w="215" h="242" extrusionOk="0">
                  <a:moveTo>
                    <a:pt x="108" y="1"/>
                  </a:moveTo>
                  <a:cubicBezTo>
                    <a:pt x="1" y="1"/>
                    <a:pt x="1" y="108"/>
                    <a:pt x="1" y="108"/>
                  </a:cubicBezTo>
                  <a:cubicBezTo>
                    <a:pt x="1" y="108"/>
                    <a:pt x="1" y="242"/>
                    <a:pt x="108" y="242"/>
                  </a:cubicBezTo>
                  <a:lnTo>
                    <a:pt x="215" y="108"/>
                  </a:ln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50"/>
            <p:cNvSpPr/>
            <p:nvPr/>
          </p:nvSpPr>
          <p:spPr>
            <a:xfrm>
              <a:off x="2278754" y="4205372"/>
              <a:ext cx="22639" cy="20113"/>
            </a:xfrm>
            <a:custGeom>
              <a:avLst/>
              <a:gdLst/>
              <a:ahLst/>
              <a:cxnLst/>
              <a:rect l="l" t="t" r="r" b="b"/>
              <a:pathLst>
                <a:path w="242" h="215" extrusionOk="0">
                  <a:moveTo>
                    <a:pt x="135" y="1"/>
                  </a:moveTo>
                  <a:lnTo>
                    <a:pt x="1" y="108"/>
                  </a:lnTo>
                  <a:lnTo>
                    <a:pt x="135" y="215"/>
                  </a:lnTo>
                  <a:lnTo>
                    <a:pt x="242"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50"/>
            <p:cNvSpPr/>
            <p:nvPr/>
          </p:nvSpPr>
          <p:spPr>
            <a:xfrm>
              <a:off x="2456593" y="4205372"/>
              <a:ext cx="10103" cy="20113"/>
            </a:xfrm>
            <a:custGeom>
              <a:avLst/>
              <a:gdLst/>
              <a:ahLst/>
              <a:cxnLst/>
              <a:rect l="l" t="t" r="r" b="b"/>
              <a:pathLst>
                <a:path w="108" h="215" extrusionOk="0">
                  <a:moveTo>
                    <a:pt x="107" y="1"/>
                  </a:moveTo>
                  <a:cubicBezTo>
                    <a:pt x="0" y="1"/>
                    <a:pt x="0" y="108"/>
                    <a:pt x="0" y="108"/>
                  </a:cubicBezTo>
                  <a:lnTo>
                    <a:pt x="0" y="215"/>
                  </a:lnTo>
                  <a:cubicBezTo>
                    <a:pt x="107" y="215"/>
                    <a:pt x="107" y="108"/>
                    <a:pt x="107" y="108"/>
                  </a:cubicBez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50"/>
            <p:cNvSpPr/>
            <p:nvPr/>
          </p:nvSpPr>
          <p:spPr>
            <a:xfrm>
              <a:off x="2624328" y="4205372"/>
              <a:ext cx="20113" cy="20113"/>
            </a:xfrm>
            <a:custGeom>
              <a:avLst/>
              <a:gdLst/>
              <a:ahLst/>
              <a:cxnLst/>
              <a:rect l="l" t="t" r="r" b="b"/>
              <a:pathLst>
                <a:path w="215" h="215" extrusionOk="0">
                  <a:moveTo>
                    <a:pt x="108" y="1"/>
                  </a:moveTo>
                  <a:lnTo>
                    <a:pt x="0" y="108"/>
                  </a:lnTo>
                  <a:cubicBezTo>
                    <a:pt x="108" y="108"/>
                    <a:pt x="108" y="215"/>
                    <a:pt x="108" y="215"/>
                  </a:cubicBezTo>
                  <a:cubicBezTo>
                    <a:pt x="215" y="215"/>
                    <a:pt x="215" y="108"/>
                    <a:pt x="215" y="108"/>
                  </a:cubicBez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50"/>
            <p:cNvSpPr/>
            <p:nvPr/>
          </p:nvSpPr>
          <p:spPr>
            <a:xfrm>
              <a:off x="2802073" y="4205372"/>
              <a:ext cx="20113" cy="20113"/>
            </a:xfrm>
            <a:custGeom>
              <a:avLst/>
              <a:gdLst/>
              <a:ahLst/>
              <a:cxnLst/>
              <a:rect l="l" t="t" r="r" b="b"/>
              <a:pathLst>
                <a:path w="215" h="215" extrusionOk="0">
                  <a:moveTo>
                    <a:pt x="108" y="1"/>
                  </a:moveTo>
                  <a:cubicBezTo>
                    <a:pt x="1" y="1"/>
                    <a:pt x="1" y="108"/>
                    <a:pt x="1" y="108"/>
                  </a:cubicBezTo>
                  <a:cubicBezTo>
                    <a:pt x="1" y="108"/>
                    <a:pt x="1" y="215"/>
                    <a:pt x="108" y="215"/>
                  </a:cubicBezTo>
                  <a:lnTo>
                    <a:pt x="215" y="108"/>
                  </a:ln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50"/>
            <p:cNvSpPr/>
            <p:nvPr/>
          </p:nvSpPr>
          <p:spPr>
            <a:xfrm>
              <a:off x="2278754" y="4350656"/>
              <a:ext cx="22639" cy="20113"/>
            </a:xfrm>
            <a:custGeom>
              <a:avLst/>
              <a:gdLst/>
              <a:ahLst/>
              <a:cxnLst/>
              <a:rect l="l" t="t" r="r" b="b"/>
              <a:pathLst>
                <a:path w="242" h="215" extrusionOk="0">
                  <a:moveTo>
                    <a:pt x="135" y="0"/>
                  </a:moveTo>
                  <a:cubicBezTo>
                    <a:pt x="135" y="0"/>
                    <a:pt x="1" y="0"/>
                    <a:pt x="1" y="107"/>
                  </a:cubicBezTo>
                  <a:lnTo>
                    <a:pt x="135" y="214"/>
                  </a:lnTo>
                  <a:lnTo>
                    <a:pt x="242" y="107"/>
                  </a:lnTo>
                  <a:cubicBezTo>
                    <a:pt x="242" y="0"/>
                    <a:pt x="135" y="0"/>
                    <a:pt x="1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50"/>
            <p:cNvSpPr/>
            <p:nvPr/>
          </p:nvSpPr>
          <p:spPr>
            <a:xfrm>
              <a:off x="2456593" y="4350656"/>
              <a:ext cx="10103" cy="20113"/>
            </a:xfrm>
            <a:custGeom>
              <a:avLst/>
              <a:gdLst/>
              <a:ahLst/>
              <a:cxnLst/>
              <a:rect l="l" t="t" r="r" b="b"/>
              <a:pathLst>
                <a:path w="108" h="215" extrusionOk="0">
                  <a:moveTo>
                    <a:pt x="107" y="0"/>
                  </a:moveTo>
                  <a:cubicBezTo>
                    <a:pt x="0" y="0"/>
                    <a:pt x="0" y="0"/>
                    <a:pt x="0" y="107"/>
                  </a:cubicBezTo>
                  <a:lnTo>
                    <a:pt x="0" y="214"/>
                  </a:lnTo>
                  <a:cubicBezTo>
                    <a:pt x="107" y="214"/>
                    <a:pt x="107" y="107"/>
                    <a:pt x="107" y="107"/>
                  </a:cubicBezTo>
                  <a:lnTo>
                    <a:pt x="1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50"/>
            <p:cNvSpPr/>
            <p:nvPr/>
          </p:nvSpPr>
          <p:spPr>
            <a:xfrm>
              <a:off x="2624328" y="4350656"/>
              <a:ext cx="20113" cy="20113"/>
            </a:xfrm>
            <a:custGeom>
              <a:avLst/>
              <a:gdLst/>
              <a:ahLst/>
              <a:cxnLst/>
              <a:rect l="l" t="t" r="r" b="b"/>
              <a:pathLst>
                <a:path w="215" h="215" extrusionOk="0">
                  <a:moveTo>
                    <a:pt x="108" y="0"/>
                  </a:moveTo>
                  <a:cubicBezTo>
                    <a:pt x="108" y="0"/>
                    <a:pt x="0" y="0"/>
                    <a:pt x="0" y="107"/>
                  </a:cubicBezTo>
                  <a:cubicBezTo>
                    <a:pt x="108" y="107"/>
                    <a:pt x="108" y="107"/>
                    <a:pt x="108" y="214"/>
                  </a:cubicBezTo>
                  <a:cubicBezTo>
                    <a:pt x="215" y="214"/>
                    <a:pt x="215" y="107"/>
                    <a:pt x="215" y="107"/>
                  </a:cubicBezTo>
                  <a:cubicBezTo>
                    <a:pt x="215" y="0"/>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50"/>
            <p:cNvSpPr/>
            <p:nvPr/>
          </p:nvSpPr>
          <p:spPr>
            <a:xfrm>
              <a:off x="2802073" y="4350656"/>
              <a:ext cx="20113" cy="20113"/>
            </a:xfrm>
            <a:custGeom>
              <a:avLst/>
              <a:gdLst/>
              <a:ahLst/>
              <a:cxnLst/>
              <a:rect l="l" t="t" r="r" b="b"/>
              <a:pathLst>
                <a:path w="215" h="215" extrusionOk="0">
                  <a:moveTo>
                    <a:pt x="108" y="0"/>
                  </a:moveTo>
                  <a:cubicBezTo>
                    <a:pt x="1" y="0"/>
                    <a:pt x="1" y="0"/>
                    <a:pt x="1" y="107"/>
                  </a:cubicBezTo>
                  <a:cubicBezTo>
                    <a:pt x="1" y="107"/>
                    <a:pt x="1" y="214"/>
                    <a:pt x="108" y="214"/>
                  </a:cubicBezTo>
                  <a:lnTo>
                    <a:pt x="215" y="107"/>
                  </a:lnTo>
                  <a:cubicBezTo>
                    <a:pt x="215" y="0"/>
                    <a:pt x="108"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50"/>
            <p:cNvSpPr/>
            <p:nvPr/>
          </p:nvSpPr>
          <p:spPr>
            <a:xfrm>
              <a:off x="2278754" y="4495845"/>
              <a:ext cx="22639" cy="10103"/>
            </a:xfrm>
            <a:custGeom>
              <a:avLst/>
              <a:gdLst/>
              <a:ahLst/>
              <a:cxnLst/>
              <a:rect l="l" t="t" r="r" b="b"/>
              <a:pathLst>
                <a:path w="242" h="108" extrusionOk="0">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50"/>
            <p:cNvSpPr/>
            <p:nvPr/>
          </p:nvSpPr>
          <p:spPr>
            <a:xfrm>
              <a:off x="2456593" y="4495845"/>
              <a:ext cx="10103" cy="15342"/>
            </a:xfrm>
            <a:custGeom>
              <a:avLst/>
              <a:gdLst/>
              <a:ahLst/>
              <a:cxnLst/>
              <a:rect l="l" t="t" r="r" b="b"/>
              <a:pathLst>
                <a:path w="108" h="164" extrusionOk="0">
                  <a:moveTo>
                    <a:pt x="107" y="1"/>
                  </a:moveTo>
                  <a:cubicBezTo>
                    <a:pt x="0" y="1"/>
                    <a:pt x="0" y="1"/>
                    <a:pt x="0" y="108"/>
                  </a:cubicBezTo>
                  <a:cubicBezTo>
                    <a:pt x="32" y="148"/>
                    <a:pt x="55" y="164"/>
                    <a:pt x="70" y="164"/>
                  </a:cubicBezTo>
                  <a:cubicBezTo>
                    <a:pt x="107" y="164"/>
                    <a:pt x="107" y="76"/>
                    <a:pt x="1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50"/>
            <p:cNvSpPr/>
            <p:nvPr/>
          </p:nvSpPr>
          <p:spPr>
            <a:xfrm>
              <a:off x="2624328" y="4495845"/>
              <a:ext cx="20113" cy="15342"/>
            </a:xfrm>
            <a:custGeom>
              <a:avLst/>
              <a:gdLst/>
              <a:ahLst/>
              <a:cxnLst/>
              <a:rect l="l" t="t" r="r" b="b"/>
              <a:pathLst>
                <a:path w="215" h="164" extrusionOk="0">
                  <a:moveTo>
                    <a:pt x="108" y="1"/>
                  </a:moveTo>
                  <a:cubicBezTo>
                    <a:pt x="108" y="1"/>
                    <a:pt x="0" y="1"/>
                    <a:pt x="0" y="108"/>
                  </a:cubicBezTo>
                  <a:lnTo>
                    <a:pt x="108" y="108"/>
                  </a:lnTo>
                  <a:cubicBezTo>
                    <a:pt x="140" y="148"/>
                    <a:pt x="162" y="164"/>
                    <a:pt x="178" y="164"/>
                  </a:cubicBezTo>
                  <a:cubicBezTo>
                    <a:pt x="215" y="164"/>
                    <a:pt x="215" y="76"/>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50"/>
            <p:cNvSpPr/>
            <p:nvPr/>
          </p:nvSpPr>
          <p:spPr>
            <a:xfrm>
              <a:off x="2802073" y="4495845"/>
              <a:ext cx="20113" cy="10103"/>
            </a:xfrm>
            <a:custGeom>
              <a:avLst/>
              <a:gdLst/>
              <a:ahLst/>
              <a:cxnLst/>
              <a:rect l="l" t="t" r="r" b="b"/>
              <a:pathLst>
                <a:path w="215" h="108" extrusionOk="0">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50"/>
            <p:cNvSpPr/>
            <p:nvPr/>
          </p:nvSpPr>
          <p:spPr>
            <a:xfrm>
              <a:off x="2278754" y="4643561"/>
              <a:ext cx="22639" cy="10103"/>
            </a:xfrm>
            <a:custGeom>
              <a:avLst/>
              <a:gdLst/>
              <a:ahLst/>
              <a:cxnLst/>
              <a:rect l="l" t="t" r="r" b="b"/>
              <a:pathLst>
                <a:path w="242" h="108" extrusionOk="0">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50"/>
            <p:cNvSpPr/>
            <p:nvPr/>
          </p:nvSpPr>
          <p:spPr>
            <a:xfrm>
              <a:off x="2456593" y="4643561"/>
              <a:ext cx="10103" cy="10103"/>
            </a:xfrm>
            <a:custGeom>
              <a:avLst/>
              <a:gdLst/>
              <a:ahLst/>
              <a:cxnLst/>
              <a:rect l="l" t="t" r="r" b="b"/>
              <a:pathLst>
                <a:path w="108" h="108" extrusionOk="0">
                  <a:moveTo>
                    <a:pt x="107" y="1"/>
                  </a:moveTo>
                  <a:cubicBezTo>
                    <a:pt x="0" y="1"/>
                    <a:pt x="0" y="1"/>
                    <a:pt x="0" y="108"/>
                  </a:cubicBezTo>
                  <a:lnTo>
                    <a:pt x="107" y="108"/>
                  </a:ln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50"/>
            <p:cNvSpPr/>
            <p:nvPr/>
          </p:nvSpPr>
          <p:spPr>
            <a:xfrm>
              <a:off x="2624328" y="4643561"/>
              <a:ext cx="20113" cy="10103"/>
            </a:xfrm>
            <a:custGeom>
              <a:avLst/>
              <a:gdLst/>
              <a:ahLst/>
              <a:cxnLst/>
              <a:rect l="l" t="t" r="r" b="b"/>
              <a:pathLst>
                <a:path w="215" h="108" extrusionOk="0">
                  <a:moveTo>
                    <a:pt x="108" y="1"/>
                  </a:moveTo>
                  <a:cubicBezTo>
                    <a:pt x="108" y="1"/>
                    <a:pt x="0" y="1"/>
                    <a:pt x="0" y="108"/>
                  </a:cubicBezTo>
                  <a:lnTo>
                    <a:pt x="215" y="108"/>
                  </a:ln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50"/>
            <p:cNvSpPr/>
            <p:nvPr/>
          </p:nvSpPr>
          <p:spPr>
            <a:xfrm>
              <a:off x="2802073" y="4643561"/>
              <a:ext cx="20113" cy="10103"/>
            </a:xfrm>
            <a:custGeom>
              <a:avLst/>
              <a:gdLst/>
              <a:ahLst/>
              <a:cxnLst/>
              <a:rect l="l" t="t" r="r" b="b"/>
              <a:pathLst>
                <a:path w="215" h="108" extrusionOk="0">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1" name="Google Shape;1161;p50"/>
          <p:cNvGrpSpPr/>
          <p:nvPr/>
        </p:nvGrpSpPr>
        <p:grpSpPr>
          <a:xfrm>
            <a:off x="548547" y="2097130"/>
            <a:ext cx="541000" cy="741197"/>
            <a:chOff x="548547" y="2097130"/>
            <a:chExt cx="541000" cy="741197"/>
          </a:xfrm>
        </p:grpSpPr>
        <p:sp>
          <p:nvSpPr>
            <p:cNvPr id="1162" name="Google Shape;1162;p50"/>
            <p:cNvSpPr/>
            <p:nvPr/>
          </p:nvSpPr>
          <p:spPr>
            <a:xfrm>
              <a:off x="548547" y="2097130"/>
              <a:ext cx="20113" cy="14500"/>
            </a:xfrm>
            <a:custGeom>
              <a:avLst/>
              <a:gdLst/>
              <a:ahLst/>
              <a:cxnLst/>
              <a:rect l="l" t="t" r="r" b="b"/>
              <a:pathLst>
                <a:path w="215" h="155" extrusionOk="0">
                  <a:moveTo>
                    <a:pt x="108" y="0"/>
                  </a:moveTo>
                  <a:cubicBezTo>
                    <a:pt x="108" y="0"/>
                    <a:pt x="1" y="0"/>
                    <a:pt x="1" y="107"/>
                  </a:cubicBezTo>
                  <a:lnTo>
                    <a:pt x="108" y="107"/>
                  </a:lnTo>
                  <a:cubicBezTo>
                    <a:pt x="143" y="143"/>
                    <a:pt x="167" y="155"/>
                    <a:pt x="183" y="155"/>
                  </a:cubicBezTo>
                  <a:cubicBezTo>
                    <a:pt x="215" y="155"/>
                    <a:pt x="215" y="107"/>
                    <a:pt x="215" y="107"/>
                  </a:cubicBezTo>
                  <a:cubicBezTo>
                    <a:pt x="215" y="0"/>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50"/>
            <p:cNvSpPr/>
            <p:nvPr/>
          </p:nvSpPr>
          <p:spPr>
            <a:xfrm>
              <a:off x="726386" y="2097130"/>
              <a:ext cx="20113" cy="14500"/>
            </a:xfrm>
            <a:custGeom>
              <a:avLst/>
              <a:gdLst/>
              <a:ahLst/>
              <a:cxnLst/>
              <a:rect l="l" t="t" r="r" b="b"/>
              <a:pathLst>
                <a:path w="215" h="155" extrusionOk="0">
                  <a:moveTo>
                    <a:pt x="107" y="0"/>
                  </a:moveTo>
                  <a:cubicBezTo>
                    <a:pt x="0" y="0"/>
                    <a:pt x="0" y="0"/>
                    <a:pt x="0" y="107"/>
                  </a:cubicBezTo>
                  <a:lnTo>
                    <a:pt x="107" y="107"/>
                  </a:lnTo>
                  <a:cubicBezTo>
                    <a:pt x="107" y="143"/>
                    <a:pt x="119" y="155"/>
                    <a:pt x="135" y="155"/>
                  </a:cubicBezTo>
                  <a:cubicBezTo>
                    <a:pt x="167" y="155"/>
                    <a:pt x="214" y="107"/>
                    <a:pt x="214" y="107"/>
                  </a:cubicBezTo>
                  <a:cubicBezTo>
                    <a:pt x="214" y="0"/>
                    <a:pt x="107" y="0"/>
                    <a:pt x="1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50"/>
            <p:cNvSpPr/>
            <p:nvPr/>
          </p:nvSpPr>
          <p:spPr>
            <a:xfrm>
              <a:off x="901605" y="2097130"/>
              <a:ext cx="12629" cy="20113"/>
            </a:xfrm>
            <a:custGeom>
              <a:avLst/>
              <a:gdLst/>
              <a:ahLst/>
              <a:cxnLst/>
              <a:rect l="l" t="t" r="r" b="b"/>
              <a:pathLst>
                <a:path w="135" h="215" extrusionOk="0">
                  <a:moveTo>
                    <a:pt x="135" y="0"/>
                  </a:moveTo>
                  <a:cubicBezTo>
                    <a:pt x="1" y="0"/>
                    <a:pt x="1" y="0"/>
                    <a:pt x="1" y="107"/>
                  </a:cubicBezTo>
                  <a:cubicBezTo>
                    <a:pt x="1" y="107"/>
                    <a:pt x="1" y="214"/>
                    <a:pt x="135" y="214"/>
                  </a:cubicBezTo>
                  <a:lnTo>
                    <a:pt x="135" y="107"/>
                  </a:lnTo>
                  <a:lnTo>
                    <a:pt x="1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50"/>
            <p:cNvSpPr/>
            <p:nvPr/>
          </p:nvSpPr>
          <p:spPr>
            <a:xfrm>
              <a:off x="1069340" y="2097130"/>
              <a:ext cx="20207" cy="14500"/>
            </a:xfrm>
            <a:custGeom>
              <a:avLst/>
              <a:gdLst/>
              <a:ahLst/>
              <a:cxnLst/>
              <a:rect l="l" t="t" r="r" b="b"/>
              <a:pathLst>
                <a:path w="216" h="155" extrusionOk="0">
                  <a:moveTo>
                    <a:pt x="108" y="0"/>
                  </a:moveTo>
                  <a:cubicBezTo>
                    <a:pt x="108" y="0"/>
                    <a:pt x="1" y="0"/>
                    <a:pt x="1" y="107"/>
                  </a:cubicBezTo>
                  <a:lnTo>
                    <a:pt x="108" y="107"/>
                  </a:lnTo>
                  <a:cubicBezTo>
                    <a:pt x="144" y="143"/>
                    <a:pt x="168" y="155"/>
                    <a:pt x="183" y="155"/>
                  </a:cubicBezTo>
                  <a:cubicBezTo>
                    <a:pt x="215" y="155"/>
                    <a:pt x="215" y="107"/>
                    <a:pt x="215" y="107"/>
                  </a:cubicBezTo>
                  <a:cubicBezTo>
                    <a:pt x="215" y="0"/>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50"/>
            <p:cNvSpPr/>
            <p:nvPr/>
          </p:nvSpPr>
          <p:spPr>
            <a:xfrm>
              <a:off x="548547" y="2242319"/>
              <a:ext cx="20113" cy="15342"/>
            </a:xfrm>
            <a:custGeom>
              <a:avLst/>
              <a:gdLst/>
              <a:ahLst/>
              <a:cxnLst/>
              <a:rect l="l" t="t" r="r" b="b"/>
              <a:pathLst>
                <a:path w="215" h="164" extrusionOk="0">
                  <a:moveTo>
                    <a:pt x="108" y="1"/>
                  </a:moveTo>
                  <a:cubicBezTo>
                    <a:pt x="108" y="1"/>
                    <a:pt x="1" y="1"/>
                    <a:pt x="1" y="108"/>
                  </a:cubicBezTo>
                  <a:lnTo>
                    <a:pt x="108" y="108"/>
                  </a:lnTo>
                  <a:cubicBezTo>
                    <a:pt x="140" y="148"/>
                    <a:pt x="162" y="164"/>
                    <a:pt x="178" y="164"/>
                  </a:cubicBezTo>
                  <a:cubicBezTo>
                    <a:pt x="215" y="164"/>
                    <a:pt x="215" y="76"/>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50"/>
            <p:cNvSpPr/>
            <p:nvPr/>
          </p:nvSpPr>
          <p:spPr>
            <a:xfrm>
              <a:off x="726386" y="2242319"/>
              <a:ext cx="20113" cy="15342"/>
            </a:xfrm>
            <a:custGeom>
              <a:avLst/>
              <a:gdLst/>
              <a:ahLst/>
              <a:cxnLst/>
              <a:rect l="l" t="t" r="r" b="b"/>
              <a:pathLst>
                <a:path w="215" h="164" extrusionOk="0">
                  <a:moveTo>
                    <a:pt x="107" y="1"/>
                  </a:moveTo>
                  <a:cubicBezTo>
                    <a:pt x="0" y="1"/>
                    <a:pt x="0" y="1"/>
                    <a:pt x="0" y="108"/>
                  </a:cubicBezTo>
                  <a:lnTo>
                    <a:pt x="107" y="108"/>
                  </a:lnTo>
                  <a:cubicBezTo>
                    <a:pt x="107" y="148"/>
                    <a:pt x="117" y="164"/>
                    <a:pt x="130" y="164"/>
                  </a:cubicBezTo>
                  <a:cubicBezTo>
                    <a:pt x="162" y="164"/>
                    <a:pt x="214" y="76"/>
                    <a:pt x="2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50"/>
            <p:cNvSpPr/>
            <p:nvPr/>
          </p:nvSpPr>
          <p:spPr>
            <a:xfrm>
              <a:off x="901605" y="2242319"/>
              <a:ext cx="12629" cy="10103"/>
            </a:xfrm>
            <a:custGeom>
              <a:avLst/>
              <a:gdLst/>
              <a:ahLst/>
              <a:cxnLst/>
              <a:rect l="l" t="t" r="r" b="b"/>
              <a:pathLst>
                <a:path w="135" h="108" extrusionOk="0">
                  <a:moveTo>
                    <a:pt x="135" y="1"/>
                  </a:moveTo>
                  <a:cubicBezTo>
                    <a:pt x="1" y="1"/>
                    <a:pt x="1" y="1"/>
                    <a:pt x="1" y="108"/>
                  </a:cubicBezTo>
                  <a:lnTo>
                    <a:pt x="135"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50"/>
            <p:cNvSpPr/>
            <p:nvPr/>
          </p:nvSpPr>
          <p:spPr>
            <a:xfrm>
              <a:off x="1069340" y="2242319"/>
              <a:ext cx="20207" cy="15342"/>
            </a:xfrm>
            <a:custGeom>
              <a:avLst/>
              <a:gdLst/>
              <a:ahLst/>
              <a:cxnLst/>
              <a:rect l="l" t="t" r="r" b="b"/>
              <a:pathLst>
                <a:path w="216" h="164" extrusionOk="0">
                  <a:moveTo>
                    <a:pt x="108" y="1"/>
                  </a:moveTo>
                  <a:cubicBezTo>
                    <a:pt x="108" y="1"/>
                    <a:pt x="1" y="1"/>
                    <a:pt x="1" y="108"/>
                  </a:cubicBezTo>
                  <a:lnTo>
                    <a:pt x="108" y="108"/>
                  </a:lnTo>
                  <a:cubicBezTo>
                    <a:pt x="140" y="148"/>
                    <a:pt x="163" y="164"/>
                    <a:pt x="178" y="164"/>
                  </a:cubicBezTo>
                  <a:cubicBezTo>
                    <a:pt x="215" y="164"/>
                    <a:pt x="215" y="76"/>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50"/>
            <p:cNvSpPr/>
            <p:nvPr/>
          </p:nvSpPr>
          <p:spPr>
            <a:xfrm>
              <a:off x="548547" y="2390035"/>
              <a:ext cx="20113" cy="10103"/>
            </a:xfrm>
            <a:custGeom>
              <a:avLst/>
              <a:gdLst/>
              <a:ahLst/>
              <a:cxnLst/>
              <a:rect l="l" t="t" r="r" b="b"/>
              <a:pathLst>
                <a:path w="215" h="108" extrusionOk="0">
                  <a:moveTo>
                    <a:pt x="108" y="1"/>
                  </a:moveTo>
                  <a:cubicBezTo>
                    <a:pt x="108" y="1"/>
                    <a:pt x="1" y="1"/>
                    <a:pt x="1" y="108"/>
                  </a:cubicBezTo>
                  <a:lnTo>
                    <a:pt x="215" y="108"/>
                  </a:ln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50"/>
            <p:cNvSpPr/>
            <p:nvPr/>
          </p:nvSpPr>
          <p:spPr>
            <a:xfrm>
              <a:off x="726386" y="2390035"/>
              <a:ext cx="20113" cy="10103"/>
            </a:xfrm>
            <a:custGeom>
              <a:avLst/>
              <a:gdLst/>
              <a:ahLst/>
              <a:cxnLst/>
              <a:rect l="l" t="t" r="r" b="b"/>
              <a:pathLst>
                <a:path w="215" h="108" extrusionOk="0">
                  <a:moveTo>
                    <a:pt x="107" y="1"/>
                  </a:moveTo>
                  <a:cubicBezTo>
                    <a:pt x="0" y="1"/>
                    <a:pt x="0" y="1"/>
                    <a:pt x="0" y="108"/>
                  </a:cubicBezTo>
                  <a:lnTo>
                    <a:pt x="214" y="108"/>
                  </a:lnTo>
                  <a:cubicBezTo>
                    <a:pt x="214" y="1"/>
                    <a:pt x="107" y="1"/>
                    <a:pt x="1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50"/>
            <p:cNvSpPr/>
            <p:nvPr/>
          </p:nvSpPr>
          <p:spPr>
            <a:xfrm>
              <a:off x="901605" y="2390035"/>
              <a:ext cx="12629" cy="10103"/>
            </a:xfrm>
            <a:custGeom>
              <a:avLst/>
              <a:gdLst/>
              <a:ahLst/>
              <a:cxnLst/>
              <a:rect l="l" t="t" r="r" b="b"/>
              <a:pathLst>
                <a:path w="135" h="108" extrusionOk="0">
                  <a:moveTo>
                    <a:pt x="135" y="1"/>
                  </a:moveTo>
                  <a:cubicBezTo>
                    <a:pt x="1" y="1"/>
                    <a:pt x="1" y="1"/>
                    <a:pt x="1" y="108"/>
                  </a:cubicBezTo>
                  <a:lnTo>
                    <a:pt x="135"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50"/>
            <p:cNvSpPr/>
            <p:nvPr/>
          </p:nvSpPr>
          <p:spPr>
            <a:xfrm>
              <a:off x="1069340" y="2390035"/>
              <a:ext cx="20207" cy="10103"/>
            </a:xfrm>
            <a:custGeom>
              <a:avLst/>
              <a:gdLst/>
              <a:ahLst/>
              <a:cxnLst/>
              <a:rect l="l" t="t" r="r" b="b"/>
              <a:pathLst>
                <a:path w="216" h="108" extrusionOk="0">
                  <a:moveTo>
                    <a:pt x="108" y="1"/>
                  </a:moveTo>
                  <a:cubicBezTo>
                    <a:pt x="108" y="1"/>
                    <a:pt x="1" y="1"/>
                    <a:pt x="1" y="108"/>
                  </a:cubicBezTo>
                  <a:lnTo>
                    <a:pt x="215" y="108"/>
                  </a:ln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50"/>
            <p:cNvSpPr/>
            <p:nvPr/>
          </p:nvSpPr>
          <p:spPr>
            <a:xfrm>
              <a:off x="548547" y="2535318"/>
              <a:ext cx="20113" cy="10103"/>
            </a:xfrm>
            <a:custGeom>
              <a:avLst/>
              <a:gdLst/>
              <a:ahLst/>
              <a:cxnLst/>
              <a:rect l="l" t="t" r="r" b="b"/>
              <a:pathLst>
                <a:path w="215" h="108" extrusionOk="0">
                  <a:moveTo>
                    <a:pt x="1" y="0"/>
                  </a:moveTo>
                  <a:cubicBezTo>
                    <a:pt x="1" y="107"/>
                    <a:pt x="108" y="107"/>
                    <a:pt x="108" y="107"/>
                  </a:cubicBezTo>
                  <a:cubicBezTo>
                    <a:pt x="215" y="107"/>
                    <a:pt x="215" y="107"/>
                    <a:pt x="2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50"/>
            <p:cNvSpPr/>
            <p:nvPr/>
          </p:nvSpPr>
          <p:spPr>
            <a:xfrm>
              <a:off x="726386" y="2535318"/>
              <a:ext cx="20113" cy="10103"/>
            </a:xfrm>
            <a:custGeom>
              <a:avLst/>
              <a:gdLst/>
              <a:ahLst/>
              <a:cxnLst/>
              <a:rect l="l" t="t" r="r" b="b"/>
              <a:pathLst>
                <a:path w="215" h="108" extrusionOk="0">
                  <a:moveTo>
                    <a:pt x="0" y="0"/>
                  </a:moveTo>
                  <a:cubicBezTo>
                    <a:pt x="0" y="107"/>
                    <a:pt x="0" y="107"/>
                    <a:pt x="107" y="107"/>
                  </a:cubicBezTo>
                  <a:cubicBezTo>
                    <a:pt x="107" y="107"/>
                    <a:pt x="214" y="107"/>
                    <a:pt x="2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50"/>
            <p:cNvSpPr/>
            <p:nvPr/>
          </p:nvSpPr>
          <p:spPr>
            <a:xfrm>
              <a:off x="901605" y="2535318"/>
              <a:ext cx="12629" cy="10103"/>
            </a:xfrm>
            <a:custGeom>
              <a:avLst/>
              <a:gdLst/>
              <a:ahLst/>
              <a:cxnLst/>
              <a:rect l="l" t="t" r="r" b="b"/>
              <a:pathLst>
                <a:path w="135" h="108" extrusionOk="0">
                  <a:moveTo>
                    <a:pt x="1" y="0"/>
                  </a:moveTo>
                  <a:cubicBezTo>
                    <a:pt x="1" y="107"/>
                    <a:pt x="1" y="107"/>
                    <a:pt x="135" y="107"/>
                  </a:cubicBezTo>
                  <a:lnTo>
                    <a:pt x="1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50"/>
            <p:cNvSpPr/>
            <p:nvPr/>
          </p:nvSpPr>
          <p:spPr>
            <a:xfrm>
              <a:off x="1069340" y="2535318"/>
              <a:ext cx="20207" cy="10103"/>
            </a:xfrm>
            <a:custGeom>
              <a:avLst/>
              <a:gdLst/>
              <a:ahLst/>
              <a:cxnLst/>
              <a:rect l="l" t="t" r="r" b="b"/>
              <a:pathLst>
                <a:path w="216" h="108" extrusionOk="0">
                  <a:moveTo>
                    <a:pt x="1" y="0"/>
                  </a:moveTo>
                  <a:cubicBezTo>
                    <a:pt x="1" y="107"/>
                    <a:pt x="108" y="107"/>
                    <a:pt x="108" y="107"/>
                  </a:cubicBezTo>
                  <a:cubicBezTo>
                    <a:pt x="215" y="107"/>
                    <a:pt x="215" y="107"/>
                    <a:pt x="2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50"/>
            <p:cNvSpPr/>
            <p:nvPr/>
          </p:nvSpPr>
          <p:spPr>
            <a:xfrm>
              <a:off x="548547" y="2676391"/>
              <a:ext cx="20113" cy="14220"/>
            </a:xfrm>
            <a:custGeom>
              <a:avLst/>
              <a:gdLst/>
              <a:ahLst/>
              <a:cxnLst/>
              <a:rect l="l" t="t" r="r" b="b"/>
              <a:pathLst>
                <a:path w="215" h="152" extrusionOk="0">
                  <a:moveTo>
                    <a:pt x="86" y="0"/>
                  </a:moveTo>
                  <a:cubicBezTo>
                    <a:pt x="54" y="0"/>
                    <a:pt x="1" y="76"/>
                    <a:pt x="1" y="152"/>
                  </a:cubicBezTo>
                  <a:lnTo>
                    <a:pt x="108" y="152"/>
                  </a:lnTo>
                  <a:cubicBezTo>
                    <a:pt x="215" y="152"/>
                    <a:pt x="215" y="152"/>
                    <a:pt x="215" y="45"/>
                  </a:cubicBezTo>
                  <a:lnTo>
                    <a:pt x="108" y="45"/>
                  </a:lnTo>
                  <a:cubicBezTo>
                    <a:pt x="108" y="13"/>
                    <a:pt x="99" y="0"/>
                    <a:pt x="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50"/>
            <p:cNvSpPr/>
            <p:nvPr/>
          </p:nvSpPr>
          <p:spPr>
            <a:xfrm>
              <a:off x="726386" y="2676391"/>
              <a:ext cx="20113" cy="14220"/>
            </a:xfrm>
            <a:custGeom>
              <a:avLst/>
              <a:gdLst/>
              <a:ahLst/>
              <a:cxnLst/>
              <a:rect l="l" t="t" r="r" b="b"/>
              <a:pathLst>
                <a:path w="215" h="152" extrusionOk="0">
                  <a:moveTo>
                    <a:pt x="38" y="0"/>
                  </a:moveTo>
                  <a:cubicBezTo>
                    <a:pt x="0" y="0"/>
                    <a:pt x="0" y="76"/>
                    <a:pt x="0" y="152"/>
                  </a:cubicBezTo>
                  <a:lnTo>
                    <a:pt x="107" y="152"/>
                  </a:lnTo>
                  <a:cubicBezTo>
                    <a:pt x="107" y="152"/>
                    <a:pt x="214" y="152"/>
                    <a:pt x="214" y="45"/>
                  </a:cubicBezTo>
                  <a:lnTo>
                    <a:pt x="107" y="45"/>
                  </a:lnTo>
                  <a:cubicBezTo>
                    <a:pt x="76" y="13"/>
                    <a:pt x="54" y="0"/>
                    <a:pt x="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50"/>
            <p:cNvSpPr/>
            <p:nvPr/>
          </p:nvSpPr>
          <p:spPr>
            <a:xfrm>
              <a:off x="901605" y="2680507"/>
              <a:ext cx="12629" cy="10103"/>
            </a:xfrm>
            <a:custGeom>
              <a:avLst/>
              <a:gdLst/>
              <a:ahLst/>
              <a:cxnLst/>
              <a:rect l="l" t="t" r="r" b="b"/>
              <a:pathLst>
                <a:path w="135" h="108" extrusionOk="0">
                  <a:moveTo>
                    <a:pt x="1" y="1"/>
                  </a:moveTo>
                  <a:cubicBezTo>
                    <a:pt x="1" y="108"/>
                    <a:pt x="1" y="108"/>
                    <a:pt x="135" y="108"/>
                  </a:cubicBez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50"/>
            <p:cNvSpPr/>
            <p:nvPr/>
          </p:nvSpPr>
          <p:spPr>
            <a:xfrm>
              <a:off x="1069340" y="2676391"/>
              <a:ext cx="20207" cy="14220"/>
            </a:xfrm>
            <a:custGeom>
              <a:avLst/>
              <a:gdLst/>
              <a:ahLst/>
              <a:cxnLst/>
              <a:rect l="l" t="t" r="r" b="b"/>
              <a:pathLst>
                <a:path w="216" h="152" extrusionOk="0">
                  <a:moveTo>
                    <a:pt x="86" y="0"/>
                  </a:moveTo>
                  <a:cubicBezTo>
                    <a:pt x="55" y="0"/>
                    <a:pt x="1" y="76"/>
                    <a:pt x="1" y="152"/>
                  </a:cubicBezTo>
                  <a:lnTo>
                    <a:pt x="108" y="152"/>
                  </a:lnTo>
                  <a:cubicBezTo>
                    <a:pt x="215" y="152"/>
                    <a:pt x="215" y="152"/>
                    <a:pt x="215" y="45"/>
                  </a:cubicBezTo>
                  <a:lnTo>
                    <a:pt x="108" y="45"/>
                  </a:lnTo>
                  <a:cubicBezTo>
                    <a:pt x="108" y="13"/>
                    <a:pt x="99" y="0"/>
                    <a:pt x="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50"/>
            <p:cNvSpPr/>
            <p:nvPr/>
          </p:nvSpPr>
          <p:spPr>
            <a:xfrm>
              <a:off x="548547" y="2815687"/>
              <a:ext cx="20113" cy="22639"/>
            </a:xfrm>
            <a:custGeom>
              <a:avLst/>
              <a:gdLst/>
              <a:ahLst/>
              <a:cxnLst/>
              <a:rect l="l" t="t" r="r" b="b"/>
              <a:pathLst>
                <a:path w="215" h="242" extrusionOk="0">
                  <a:moveTo>
                    <a:pt x="108" y="1"/>
                  </a:moveTo>
                  <a:lnTo>
                    <a:pt x="1" y="135"/>
                  </a:lnTo>
                  <a:lnTo>
                    <a:pt x="108" y="242"/>
                  </a:lnTo>
                  <a:cubicBezTo>
                    <a:pt x="215" y="242"/>
                    <a:pt x="215" y="242"/>
                    <a:pt x="215" y="135"/>
                  </a:cubicBez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50"/>
            <p:cNvSpPr/>
            <p:nvPr/>
          </p:nvSpPr>
          <p:spPr>
            <a:xfrm>
              <a:off x="726386" y="2815687"/>
              <a:ext cx="20113" cy="22639"/>
            </a:xfrm>
            <a:custGeom>
              <a:avLst/>
              <a:gdLst/>
              <a:ahLst/>
              <a:cxnLst/>
              <a:rect l="l" t="t" r="r" b="b"/>
              <a:pathLst>
                <a:path w="215" h="242" extrusionOk="0">
                  <a:moveTo>
                    <a:pt x="107" y="1"/>
                  </a:moveTo>
                  <a:cubicBezTo>
                    <a:pt x="0" y="1"/>
                    <a:pt x="0" y="135"/>
                    <a:pt x="0" y="135"/>
                  </a:cubicBezTo>
                  <a:cubicBezTo>
                    <a:pt x="0" y="242"/>
                    <a:pt x="0" y="242"/>
                    <a:pt x="107" y="242"/>
                  </a:cubicBezTo>
                  <a:cubicBezTo>
                    <a:pt x="107" y="242"/>
                    <a:pt x="214" y="242"/>
                    <a:pt x="214" y="135"/>
                  </a:cubicBezTo>
                  <a:cubicBezTo>
                    <a:pt x="214" y="135"/>
                    <a:pt x="107" y="135"/>
                    <a:pt x="1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50"/>
            <p:cNvSpPr/>
            <p:nvPr/>
          </p:nvSpPr>
          <p:spPr>
            <a:xfrm>
              <a:off x="901605" y="2815687"/>
              <a:ext cx="12629" cy="22639"/>
            </a:xfrm>
            <a:custGeom>
              <a:avLst/>
              <a:gdLst/>
              <a:ahLst/>
              <a:cxnLst/>
              <a:rect l="l" t="t" r="r" b="b"/>
              <a:pathLst>
                <a:path w="135" h="242" extrusionOk="0">
                  <a:moveTo>
                    <a:pt x="135" y="1"/>
                  </a:moveTo>
                  <a:cubicBezTo>
                    <a:pt x="1" y="1"/>
                    <a:pt x="1" y="135"/>
                    <a:pt x="1" y="135"/>
                  </a:cubicBezTo>
                  <a:cubicBezTo>
                    <a:pt x="1" y="242"/>
                    <a:pt x="1" y="242"/>
                    <a:pt x="135" y="242"/>
                  </a:cubicBezTo>
                  <a:lnTo>
                    <a:pt x="135" y="135"/>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50"/>
            <p:cNvSpPr/>
            <p:nvPr/>
          </p:nvSpPr>
          <p:spPr>
            <a:xfrm>
              <a:off x="1069340" y="2815687"/>
              <a:ext cx="20207" cy="22639"/>
            </a:xfrm>
            <a:custGeom>
              <a:avLst/>
              <a:gdLst/>
              <a:ahLst/>
              <a:cxnLst/>
              <a:rect l="l" t="t" r="r" b="b"/>
              <a:pathLst>
                <a:path w="216" h="242" extrusionOk="0">
                  <a:moveTo>
                    <a:pt x="108" y="1"/>
                  </a:moveTo>
                  <a:lnTo>
                    <a:pt x="1" y="135"/>
                  </a:lnTo>
                  <a:cubicBezTo>
                    <a:pt x="1" y="242"/>
                    <a:pt x="108" y="242"/>
                    <a:pt x="108" y="242"/>
                  </a:cubicBezTo>
                  <a:cubicBezTo>
                    <a:pt x="215" y="242"/>
                    <a:pt x="215" y="242"/>
                    <a:pt x="215" y="135"/>
                  </a:cubicBez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6" name="Google Shape;1186;p50"/>
          <p:cNvGrpSpPr/>
          <p:nvPr/>
        </p:nvGrpSpPr>
        <p:grpSpPr>
          <a:xfrm>
            <a:off x="3195818" y="841369"/>
            <a:ext cx="5171654" cy="3678684"/>
            <a:chOff x="2729182" y="1660105"/>
            <a:chExt cx="1331768" cy="947309"/>
          </a:xfrm>
        </p:grpSpPr>
        <p:sp>
          <p:nvSpPr>
            <p:cNvPr id="1187" name="Google Shape;1187;p50"/>
            <p:cNvSpPr/>
            <p:nvPr/>
          </p:nvSpPr>
          <p:spPr>
            <a:xfrm>
              <a:off x="4038175" y="1788200"/>
              <a:ext cx="22775" cy="22775"/>
            </a:xfrm>
            <a:custGeom>
              <a:avLst/>
              <a:gdLst/>
              <a:ahLst/>
              <a:cxnLst/>
              <a:rect l="l" t="t" r="r" b="b"/>
              <a:pathLst>
                <a:path w="911" h="911" fill="none" extrusionOk="0">
                  <a:moveTo>
                    <a:pt x="910" y="455"/>
                  </a:moveTo>
                  <a:cubicBezTo>
                    <a:pt x="910" y="669"/>
                    <a:pt x="669" y="910"/>
                    <a:pt x="455" y="910"/>
                  </a:cubicBezTo>
                  <a:cubicBezTo>
                    <a:pt x="241" y="910"/>
                    <a:pt x="0" y="669"/>
                    <a:pt x="0" y="455"/>
                  </a:cubicBezTo>
                  <a:cubicBezTo>
                    <a:pt x="0" y="241"/>
                    <a:pt x="241" y="0"/>
                    <a:pt x="455" y="0"/>
                  </a:cubicBezTo>
                  <a:cubicBezTo>
                    <a:pt x="669" y="0"/>
                    <a:pt x="910" y="241"/>
                    <a:pt x="910" y="455"/>
                  </a:cubicBezTo>
                  <a:close/>
                </a:path>
              </a:pathLst>
            </a:custGeom>
            <a:noFill/>
            <a:ln w="11375" cap="flat" cmpd="sng">
              <a:solidFill>
                <a:schemeClr val="lt1"/>
              </a:solidFill>
              <a:prstDash val="solid"/>
              <a:miter lim="267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50"/>
            <p:cNvSpPr/>
            <p:nvPr/>
          </p:nvSpPr>
          <p:spPr>
            <a:xfrm>
              <a:off x="3952551" y="2584655"/>
              <a:ext cx="22778" cy="22759"/>
            </a:xfrm>
            <a:custGeom>
              <a:avLst/>
              <a:gdLst/>
              <a:ahLst/>
              <a:cxnLst/>
              <a:rect l="l" t="t" r="r" b="b"/>
              <a:pathLst>
                <a:path w="885" h="884" fill="none" extrusionOk="0">
                  <a:moveTo>
                    <a:pt x="884" y="429"/>
                  </a:moveTo>
                  <a:cubicBezTo>
                    <a:pt x="884" y="777"/>
                    <a:pt x="777" y="884"/>
                    <a:pt x="456" y="884"/>
                  </a:cubicBezTo>
                  <a:cubicBezTo>
                    <a:pt x="215" y="884"/>
                    <a:pt x="1" y="777"/>
                    <a:pt x="1" y="429"/>
                  </a:cubicBezTo>
                  <a:cubicBezTo>
                    <a:pt x="1" y="214"/>
                    <a:pt x="215" y="0"/>
                    <a:pt x="456" y="0"/>
                  </a:cubicBezTo>
                  <a:cubicBezTo>
                    <a:pt x="777" y="0"/>
                    <a:pt x="884" y="214"/>
                    <a:pt x="884" y="429"/>
                  </a:cubicBezTo>
                  <a:close/>
                </a:path>
              </a:pathLst>
            </a:custGeom>
            <a:noFill/>
            <a:ln w="11375" cap="flat" cmpd="sng">
              <a:solidFill>
                <a:schemeClr val="lt1"/>
              </a:solidFill>
              <a:prstDash val="solid"/>
              <a:miter lim="267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50"/>
            <p:cNvSpPr/>
            <p:nvPr/>
          </p:nvSpPr>
          <p:spPr>
            <a:xfrm>
              <a:off x="2729182" y="1660105"/>
              <a:ext cx="52875" cy="50200"/>
            </a:xfrm>
            <a:custGeom>
              <a:avLst/>
              <a:gdLst/>
              <a:ahLst/>
              <a:cxnLst/>
              <a:rect l="l" t="t" r="r" b="b"/>
              <a:pathLst>
                <a:path w="2115" h="2008" fill="none" extrusionOk="0">
                  <a:moveTo>
                    <a:pt x="1874" y="776"/>
                  </a:moveTo>
                  <a:cubicBezTo>
                    <a:pt x="2115" y="1445"/>
                    <a:pt x="1446" y="2007"/>
                    <a:pt x="776" y="1900"/>
                  </a:cubicBezTo>
                  <a:cubicBezTo>
                    <a:pt x="428" y="1793"/>
                    <a:pt x="214" y="1552"/>
                    <a:pt x="107" y="1231"/>
                  </a:cubicBezTo>
                  <a:cubicBezTo>
                    <a:pt x="0" y="562"/>
                    <a:pt x="536" y="0"/>
                    <a:pt x="1205" y="107"/>
                  </a:cubicBezTo>
                  <a:cubicBezTo>
                    <a:pt x="1553" y="214"/>
                    <a:pt x="1767" y="455"/>
                    <a:pt x="1874" y="776"/>
                  </a:cubicBezTo>
                  <a:close/>
                </a:path>
              </a:pathLst>
            </a:custGeom>
            <a:noFill/>
            <a:ln w="11375" cap="flat" cmpd="sng">
              <a:solidFill>
                <a:schemeClr val="lt1"/>
              </a:solidFill>
              <a:prstDash val="solid"/>
              <a:miter lim="267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36"/>
          <p:cNvSpPr txBox="1">
            <a:spLocks noGrp="1"/>
          </p:cNvSpPr>
          <p:nvPr>
            <p:ph type="title"/>
          </p:nvPr>
        </p:nvSpPr>
        <p:spPr>
          <a:xfrm>
            <a:off x="720000" y="540000"/>
            <a:ext cx="7704000" cy="572700"/>
          </a:xfrm>
          <a:prstGeom prst="rect">
            <a:avLst/>
          </a:prstGeom>
        </p:spPr>
        <p:txBody>
          <a:bodyPr spcFirstLastPara="1" wrap="square" lIns="91425" tIns="91425" rIns="91425" bIns="91425" anchor="t" anchorCtr="0">
            <a:noAutofit/>
          </a:bodyPr>
          <a:lstStyle/>
          <a:p>
            <a:r>
              <a:rPr lang="tr-TR" b="1" dirty="0" smtClean="0"/>
              <a:t>KAPSAM</a:t>
            </a:r>
            <a:endParaRPr dirty="0"/>
          </a:p>
        </p:txBody>
      </p:sp>
      <p:sp>
        <p:nvSpPr>
          <p:cNvPr id="238" name="Google Shape;238;p36"/>
          <p:cNvSpPr txBox="1">
            <a:spLocks noGrp="1"/>
          </p:cNvSpPr>
          <p:nvPr>
            <p:ph type="body" idx="1"/>
          </p:nvPr>
        </p:nvSpPr>
        <p:spPr>
          <a:xfrm>
            <a:off x="720000" y="1748971"/>
            <a:ext cx="7704000" cy="2819904"/>
          </a:xfrm>
          <a:prstGeom prst="rect">
            <a:avLst/>
          </a:prstGeom>
        </p:spPr>
        <p:txBody>
          <a:bodyPr spcFirstLastPara="1" wrap="square" lIns="91425" tIns="91425" rIns="91425" bIns="91425" anchor="t" anchorCtr="0">
            <a:noAutofit/>
          </a:bodyPr>
          <a:lstStyle/>
          <a:p>
            <a:pPr marL="139700" indent="0">
              <a:buNone/>
            </a:pPr>
            <a:r>
              <a:rPr lang="tr-TR" dirty="0"/>
              <a:t>S</a:t>
            </a:r>
            <a:r>
              <a:rPr lang="tr-TR" dirty="0" smtClean="0"/>
              <a:t>atıcı </a:t>
            </a:r>
            <a:r>
              <a:rPr lang="tr-TR" dirty="0"/>
              <a:t>ile alıcı arasındaki fiyat ve araştırma yükünü en aza indirecek ve marketleri, zincir marketleri, yerel satıcıları ve gelecek aşamalarda üreticileri de alıcılar ile buluşturup en uygun fiyatı en kısa sürede kullanıcıya sunacaktır. Amaç fiyatlar arasındaki dengesizlikten faydalanıp tüketiciye ürünleri ulaştırırken oluşan haksız rekabeti ortadan kaldırmak ve tüketicinin tüm ürünleri ve fiyatlarını karşılaştırmasına olanak tanımak ve bunu yaparken aynı zamanda küçük işletmelerin de önünü açarak stoklama oranını en aza indirmeyi planlıyoruz.</a:t>
            </a:r>
          </a:p>
        </p:txBody>
      </p:sp>
      <p:grpSp>
        <p:nvGrpSpPr>
          <p:cNvPr id="239" name="Google Shape;239;p36"/>
          <p:cNvGrpSpPr/>
          <p:nvPr/>
        </p:nvGrpSpPr>
        <p:grpSpPr>
          <a:xfrm>
            <a:off x="396318" y="1376775"/>
            <a:ext cx="8426679" cy="2929625"/>
            <a:chOff x="1890971" y="1788200"/>
            <a:chExt cx="2169979" cy="754416"/>
          </a:xfrm>
        </p:grpSpPr>
        <p:sp>
          <p:nvSpPr>
            <p:cNvPr id="240" name="Google Shape;240;p36"/>
            <p:cNvSpPr/>
            <p:nvPr/>
          </p:nvSpPr>
          <p:spPr>
            <a:xfrm>
              <a:off x="4038175" y="1788200"/>
              <a:ext cx="22775" cy="22775"/>
            </a:xfrm>
            <a:custGeom>
              <a:avLst/>
              <a:gdLst/>
              <a:ahLst/>
              <a:cxnLst/>
              <a:rect l="l" t="t" r="r" b="b"/>
              <a:pathLst>
                <a:path w="911" h="911" fill="none" extrusionOk="0">
                  <a:moveTo>
                    <a:pt x="910" y="455"/>
                  </a:moveTo>
                  <a:cubicBezTo>
                    <a:pt x="910" y="669"/>
                    <a:pt x="669" y="910"/>
                    <a:pt x="455" y="910"/>
                  </a:cubicBezTo>
                  <a:cubicBezTo>
                    <a:pt x="241" y="910"/>
                    <a:pt x="0" y="669"/>
                    <a:pt x="0" y="455"/>
                  </a:cubicBezTo>
                  <a:cubicBezTo>
                    <a:pt x="0" y="241"/>
                    <a:pt x="241" y="0"/>
                    <a:pt x="455" y="0"/>
                  </a:cubicBezTo>
                  <a:cubicBezTo>
                    <a:pt x="669" y="0"/>
                    <a:pt x="910" y="241"/>
                    <a:pt x="910" y="455"/>
                  </a:cubicBezTo>
                  <a:close/>
                </a:path>
              </a:pathLst>
            </a:custGeom>
            <a:noFill/>
            <a:ln w="11375" cap="flat" cmpd="sng">
              <a:solidFill>
                <a:schemeClr val="lt1"/>
              </a:solidFill>
              <a:prstDash val="solid"/>
              <a:miter lim="267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36"/>
            <p:cNvSpPr/>
            <p:nvPr/>
          </p:nvSpPr>
          <p:spPr>
            <a:xfrm>
              <a:off x="3968012" y="2520516"/>
              <a:ext cx="22125" cy="22100"/>
            </a:xfrm>
            <a:custGeom>
              <a:avLst/>
              <a:gdLst/>
              <a:ahLst/>
              <a:cxnLst/>
              <a:rect l="l" t="t" r="r" b="b"/>
              <a:pathLst>
                <a:path w="885" h="884" fill="none" extrusionOk="0">
                  <a:moveTo>
                    <a:pt x="884" y="429"/>
                  </a:moveTo>
                  <a:cubicBezTo>
                    <a:pt x="884" y="777"/>
                    <a:pt x="777" y="884"/>
                    <a:pt x="456" y="884"/>
                  </a:cubicBezTo>
                  <a:cubicBezTo>
                    <a:pt x="215" y="884"/>
                    <a:pt x="1" y="777"/>
                    <a:pt x="1" y="429"/>
                  </a:cubicBezTo>
                  <a:cubicBezTo>
                    <a:pt x="1" y="214"/>
                    <a:pt x="215" y="0"/>
                    <a:pt x="456" y="0"/>
                  </a:cubicBezTo>
                  <a:cubicBezTo>
                    <a:pt x="777" y="0"/>
                    <a:pt x="884" y="214"/>
                    <a:pt x="884" y="429"/>
                  </a:cubicBezTo>
                  <a:close/>
                </a:path>
              </a:pathLst>
            </a:custGeom>
            <a:noFill/>
            <a:ln w="11375" cap="flat" cmpd="sng">
              <a:solidFill>
                <a:schemeClr val="lt1"/>
              </a:solidFill>
              <a:prstDash val="solid"/>
              <a:miter lim="267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36"/>
            <p:cNvSpPr/>
            <p:nvPr/>
          </p:nvSpPr>
          <p:spPr>
            <a:xfrm>
              <a:off x="1890971" y="2312797"/>
              <a:ext cx="52875" cy="50200"/>
            </a:xfrm>
            <a:custGeom>
              <a:avLst/>
              <a:gdLst/>
              <a:ahLst/>
              <a:cxnLst/>
              <a:rect l="l" t="t" r="r" b="b"/>
              <a:pathLst>
                <a:path w="2115" h="2008" fill="none" extrusionOk="0">
                  <a:moveTo>
                    <a:pt x="1874" y="776"/>
                  </a:moveTo>
                  <a:cubicBezTo>
                    <a:pt x="2115" y="1445"/>
                    <a:pt x="1446" y="2007"/>
                    <a:pt x="776" y="1900"/>
                  </a:cubicBezTo>
                  <a:cubicBezTo>
                    <a:pt x="428" y="1793"/>
                    <a:pt x="214" y="1552"/>
                    <a:pt x="107" y="1231"/>
                  </a:cubicBezTo>
                  <a:cubicBezTo>
                    <a:pt x="0" y="562"/>
                    <a:pt x="536" y="0"/>
                    <a:pt x="1205" y="107"/>
                  </a:cubicBezTo>
                  <a:cubicBezTo>
                    <a:pt x="1553" y="214"/>
                    <a:pt x="1767" y="455"/>
                    <a:pt x="1874" y="776"/>
                  </a:cubicBezTo>
                  <a:close/>
                </a:path>
              </a:pathLst>
            </a:custGeom>
            <a:noFill/>
            <a:ln w="11375" cap="flat" cmpd="sng">
              <a:solidFill>
                <a:schemeClr val="lt1"/>
              </a:solidFill>
              <a:prstDash val="solid"/>
              <a:miter lim="267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12312131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061"/>
        <p:cNvGrpSpPr/>
        <p:nvPr/>
      </p:nvGrpSpPr>
      <p:grpSpPr>
        <a:xfrm>
          <a:off x="0" y="0"/>
          <a:ext cx="0" cy="0"/>
          <a:chOff x="0" y="0"/>
          <a:chExt cx="0" cy="0"/>
        </a:xfrm>
      </p:grpSpPr>
      <p:sp>
        <p:nvSpPr>
          <p:cNvPr id="1062" name="Google Shape;1062;p49"/>
          <p:cNvSpPr txBox="1">
            <a:spLocks noGrp="1"/>
          </p:cNvSpPr>
          <p:nvPr>
            <p:ph type="title"/>
          </p:nvPr>
        </p:nvSpPr>
        <p:spPr>
          <a:xfrm>
            <a:off x="2285825" y="1927950"/>
            <a:ext cx="1338900" cy="1287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smtClean="0"/>
              <a:t>0</a:t>
            </a:r>
            <a:r>
              <a:rPr lang="tr-TR" dirty="0" smtClean="0"/>
              <a:t>4</a:t>
            </a:r>
            <a:endParaRPr dirty="0"/>
          </a:p>
        </p:txBody>
      </p:sp>
      <p:sp>
        <p:nvSpPr>
          <p:cNvPr id="1063" name="Google Shape;1063;p49"/>
          <p:cNvSpPr txBox="1">
            <a:spLocks noGrp="1"/>
          </p:cNvSpPr>
          <p:nvPr>
            <p:ph type="title" idx="2"/>
          </p:nvPr>
        </p:nvSpPr>
        <p:spPr>
          <a:xfrm>
            <a:off x="3722950" y="2242457"/>
            <a:ext cx="3852000" cy="804296"/>
          </a:xfrm>
          <a:prstGeom prst="rect">
            <a:avLst/>
          </a:prstGeom>
        </p:spPr>
        <p:txBody>
          <a:bodyPr spcFirstLastPara="1" wrap="square" lIns="91425" tIns="91425" rIns="91425" bIns="91425" anchor="t" anchorCtr="0">
            <a:noAutofit/>
          </a:bodyPr>
          <a:lstStyle/>
          <a:p>
            <a:r>
              <a:rPr lang="tr-TR" b="1" dirty="0" smtClean="0"/>
              <a:t>KALİTE SAĞLAMA PLANI</a:t>
            </a:r>
            <a:endParaRPr lang="tr-TR" dirty="0"/>
          </a:p>
        </p:txBody>
      </p:sp>
      <p:grpSp>
        <p:nvGrpSpPr>
          <p:cNvPr id="1064" name="Google Shape;1064;p49"/>
          <p:cNvGrpSpPr/>
          <p:nvPr/>
        </p:nvGrpSpPr>
        <p:grpSpPr>
          <a:xfrm>
            <a:off x="2205149" y="1910963"/>
            <a:ext cx="80672" cy="1321569"/>
            <a:chOff x="240800" y="2611388"/>
            <a:chExt cx="14075" cy="245512"/>
          </a:xfrm>
        </p:grpSpPr>
        <p:sp>
          <p:nvSpPr>
            <p:cNvPr id="1065" name="Google Shape;1065;p49"/>
            <p:cNvSpPr/>
            <p:nvPr/>
          </p:nvSpPr>
          <p:spPr>
            <a:xfrm>
              <a:off x="241875" y="2611388"/>
              <a:ext cx="11398" cy="139107"/>
            </a:xfrm>
            <a:custGeom>
              <a:avLst/>
              <a:gdLst/>
              <a:ahLst/>
              <a:cxnLst/>
              <a:rect l="l" t="t" r="r" b="b"/>
              <a:pathLst>
                <a:path w="456" h="16409" extrusionOk="0">
                  <a:moveTo>
                    <a:pt x="0" y="1"/>
                  </a:moveTo>
                  <a:lnTo>
                    <a:pt x="0" y="16408"/>
                  </a:lnTo>
                  <a:lnTo>
                    <a:pt x="455" y="16408"/>
                  </a:lnTo>
                  <a:lnTo>
                    <a:pt x="4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49"/>
            <p:cNvSpPr/>
            <p:nvPr/>
          </p:nvSpPr>
          <p:spPr>
            <a:xfrm>
              <a:off x="240800" y="2777525"/>
              <a:ext cx="13550" cy="9775"/>
            </a:xfrm>
            <a:custGeom>
              <a:avLst/>
              <a:gdLst/>
              <a:ahLst/>
              <a:cxnLst/>
              <a:rect l="l" t="t" r="r" b="b"/>
              <a:pathLst>
                <a:path w="542" h="391" extrusionOk="0">
                  <a:moveTo>
                    <a:pt x="215" y="1"/>
                  </a:moveTo>
                  <a:cubicBezTo>
                    <a:pt x="67" y="1"/>
                    <a:pt x="0" y="169"/>
                    <a:pt x="0" y="254"/>
                  </a:cubicBezTo>
                  <a:lnTo>
                    <a:pt x="107" y="361"/>
                  </a:lnTo>
                  <a:cubicBezTo>
                    <a:pt x="153" y="382"/>
                    <a:pt x="198" y="391"/>
                    <a:pt x="240" y="391"/>
                  </a:cubicBezTo>
                  <a:cubicBezTo>
                    <a:pt x="418" y="391"/>
                    <a:pt x="542" y="234"/>
                    <a:pt x="455" y="147"/>
                  </a:cubicBezTo>
                  <a:cubicBezTo>
                    <a:pt x="455" y="40"/>
                    <a:pt x="348" y="40"/>
                    <a:pt x="348" y="40"/>
                  </a:cubicBezTo>
                  <a:cubicBezTo>
                    <a:pt x="298" y="12"/>
                    <a:pt x="254" y="1"/>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49"/>
            <p:cNvSpPr/>
            <p:nvPr/>
          </p:nvSpPr>
          <p:spPr>
            <a:xfrm>
              <a:off x="240800" y="2811975"/>
              <a:ext cx="14075" cy="10725"/>
            </a:xfrm>
            <a:custGeom>
              <a:avLst/>
              <a:gdLst/>
              <a:ahLst/>
              <a:cxnLst/>
              <a:rect l="l" t="t" r="r" b="b"/>
              <a:pathLst>
                <a:path w="563" h="429" extrusionOk="0">
                  <a:moveTo>
                    <a:pt x="348" y="0"/>
                  </a:moveTo>
                  <a:cubicBezTo>
                    <a:pt x="107" y="0"/>
                    <a:pt x="0" y="108"/>
                    <a:pt x="0" y="322"/>
                  </a:cubicBezTo>
                  <a:cubicBezTo>
                    <a:pt x="107" y="322"/>
                    <a:pt x="107" y="429"/>
                    <a:pt x="107" y="429"/>
                  </a:cubicBezTo>
                  <a:cubicBezTo>
                    <a:pt x="348" y="429"/>
                    <a:pt x="562" y="322"/>
                    <a:pt x="455" y="108"/>
                  </a:cubicBezTo>
                  <a:lnTo>
                    <a:pt x="3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49"/>
            <p:cNvSpPr/>
            <p:nvPr/>
          </p:nvSpPr>
          <p:spPr>
            <a:xfrm>
              <a:off x="240800" y="2847375"/>
              <a:ext cx="13550" cy="9525"/>
            </a:xfrm>
            <a:custGeom>
              <a:avLst/>
              <a:gdLst/>
              <a:ahLst/>
              <a:cxnLst/>
              <a:rect l="l" t="t" r="r" b="b"/>
              <a:pathLst>
                <a:path w="542" h="381" extrusionOk="0">
                  <a:moveTo>
                    <a:pt x="224" y="1"/>
                  </a:moveTo>
                  <a:cubicBezTo>
                    <a:pt x="70" y="1"/>
                    <a:pt x="0" y="157"/>
                    <a:pt x="0" y="244"/>
                  </a:cubicBezTo>
                  <a:lnTo>
                    <a:pt x="107" y="351"/>
                  </a:lnTo>
                  <a:cubicBezTo>
                    <a:pt x="153" y="371"/>
                    <a:pt x="198" y="380"/>
                    <a:pt x="240" y="380"/>
                  </a:cubicBezTo>
                  <a:cubicBezTo>
                    <a:pt x="418" y="380"/>
                    <a:pt x="542" y="223"/>
                    <a:pt x="455" y="137"/>
                  </a:cubicBezTo>
                  <a:cubicBezTo>
                    <a:pt x="455" y="30"/>
                    <a:pt x="348" y="30"/>
                    <a:pt x="348" y="30"/>
                  </a:cubicBezTo>
                  <a:cubicBezTo>
                    <a:pt x="302" y="9"/>
                    <a:pt x="261" y="1"/>
                    <a:pt x="2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9" name="Google Shape;1069;p49"/>
          <p:cNvGrpSpPr/>
          <p:nvPr/>
        </p:nvGrpSpPr>
        <p:grpSpPr>
          <a:xfrm>
            <a:off x="1074617" y="3596630"/>
            <a:ext cx="543432" cy="741197"/>
            <a:chOff x="2878829" y="3023092"/>
            <a:chExt cx="543432" cy="741197"/>
          </a:xfrm>
        </p:grpSpPr>
        <p:sp>
          <p:nvSpPr>
            <p:cNvPr id="1070" name="Google Shape;1070;p49"/>
            <p:cNvSpPr/>
            <p:nvPr/>
          </p:nvSpPr>
          <p:spPr>
            <a:xfrm>
              <a:off x="2878829" y="3023092"/>
              <a:ext cx="22639" cy="20113"/>
            </a:xfrm>
            <a:custGeom>
              <a:avLst/>
              <a:gdLst/>
              <a:ahLst/>
              <a:cxnLst/>
              <a:rect l="l" t="t" r="r" b="b"/>
              <a:pathLst>
                <a:path w="242" h="215" extrusionOk="0">
                  <a:moveTo>
                    <a:pt x="135" y="0"/>
                  </a:moveTo>
                  <a:lnTo>
                    <a:pt x="1" y="107"/>
                  </a:lnTo>
                  <a:cubicBezTo>
                    <a:pt x="1" y="214"/>
                    <a:pt x="135" y="214"/>
                    <a:pt x="135" y="214"/>
                  </a:cubicBezTo>
                  <a:cubicBezTo>
                    <a:pt x="135" y="214"/>
                    <a:pt x="242" y="214"/>
                    <a:pt x="242" y="107"/>
                  </a:cubicBezTo>
                  <a:lnTo>
                    <a:pt x="1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49"/>
            <p:cNvSpPr/>
            <p:nvPr/>
          </p:nvSpPr>
          <p:spPr>
            <a:xfrm>
              <a:off x="3056668" y="3023092"/>
              <a:ext cx="10103" cy="20113"/>
            </a:xfrm>
            <a:custGeom>
              <a:avLst/>
              <a:gdLst/>
              <a:ahLst/>
              <a:cxnLst/>
              <a:rect l="l" t="t" r="r" b="b"/>
              <a:pathLst>
                <a:path w="108" h="215" extrusionOk="0">
                  <a:moveTo>
                    <a:pt x="107" y="0"/>
                  </a:moveTo>
                  <a:cubicBezTo>
                    <a:pt x="0" y="0"/>
                    <a:pt x="0" y="107"/>
                    <a:pt x="0" y="107"/>
                  </a:cubicBezTo>
                  <a:lnTo>
                    <a:pt x="0" y="214"/>
                  </a:lnTo>
                  <a:cubicBezTo>
                    <a:pt x="107" y="214"/>
                    <a:pt x="107" y="214"/>
                    <a:pt x="107" y="107"/>
                  </a:cubicBezTo>
                  <a:lnTo>
                    <a:pt x="1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49"/>
            <p:cNvSpPr/>
            <p:nvPr/>
          </p:nvSpPr>
          <p:spPr>
            <a:xfrm>
              <a:off x="3224403" y="3023092"/>
              <a:ext cx="20113" cy="20113"/>
            </a:xfrm>
            <a:custGeom>
              <a:avLst/>
              <a:gdLst/>
              <a:ahLst/>
              <a:cxnLst/>
              <a:rect l="l" t="t" r="r" b="b"/>
              <a:pathLst>
                <a:path w="215" h="215" extrusionOk="0">
                  <a:moveTo>
                    <a:pt x="108" y="0"/>
                  </a:moveTo>
                  <a:lnTo>
                    <a:pt x="0" y="107"/>
                  </a:lnTo>
                  <a:lnTo>
                    <a:pt x="108" y="214"/>
                  </a:lnTo>
                  <a:cubicBezTo>
                    <a:pt x="215" y="214"/>
                    <a:pt x="215" y="214"/>
                    <a:pt x="215" y="107"/>
                  </a:cubicBezTo>
                  <a:cubicBezTo>
                    <a:pt x="215" y="107"/>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49"/>
            <p:cNvSpPr/>
            <p:nvPr/>
          </p:nvSpPr>
          <p:spPr>
            <a:xfrm>
              <a:off x="3402148" y="3023092"/>
              <a:ext cx="20113" cy="20113"/>
            </a:xfrm>
            <a:custGeom>
              <a:avLst/>
              <a:gdLst/>
              <a:ahLst/>
              <a:cxnLst/>
              <a:rect l="l" t="t" r="r" b="b"/>
              <a:pathLst>
                <a:path w="215" h="215" extrusionOk="0">
                  <a:moveTo>
                    <a:pt x="108" y="0"/>
                  </a:moveTo>
                  <a:cubicBezTo>
                    <a:pt x="1" y="0"/>
                    <a:pt x="1" y="107"/>
                    <a:pt x="1" y="107"/>
                  </a:cubicBezTo>
                  <a:cubicBezTo>
                    <a:pt x="1" y="214"/>
                    <a:pt x="1" y="214"/>
                    <a:pt x="108" y="214"/>
                  </a:cubicBezTo>
                  <a:cubicBezTo>
                    <a:pt x="108" y="214"/>
                    <a:pt x="215" y="214"/>
                    <a:pt x="215" y="107"/>
                  </a:cubicBezTo>
                  <a:lnTo>
                    <a:pt x="10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49"/>
            <p:cNvSpPr/>
            <p:nvPr/>
          </p:nvSpPr>
          <p:spPr>
            <a:xfrm>
              <a:off x="2878829" y="3168282"/>
              <a:ext cx="22639" cy="22639"/>
            </a:xfrm>
            <a:custGeom>
              <a:avLst/>
              <a:gdLst/>
              <a:ahLst/>
              <a:cxnLst/>
              <a:rect l="l" t="t" r="r" b="b"/>
              <a:pathLst>
                <a:path w="242" h="242" extrusionOk="0">
                  <a:moveTo>
                    <a:pt x="135" y="1"/>
                  </a:moveTo>
                  <a:lnTo>
                    <a:pt x="1" y="108"/>
                  </a:lnTo>
                  <a:lnTo>
                    <a:pt x="135" y="242"/>
                  </a:lnTo>
                  <a:lnTo>
                    <a:pt x="242"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49"/>
            <p:cNvSpPr/>
            <p:nvPr/>
          </p:nvSpPr>
          <p:spPr>
            <a:xfrm>
              <a:off x="3056668" y="3168282"/>
              <a:ext cx="10103" cy="22639"/>
            </a:xfrm>
            <a:custGeom>
              <a:avLst/>
              <a:gdLst/>
              <a:ahLst/>
              <a:cxnLst/>
              <a:rect l="l" t="t" r="r" b="b"/>
              <a:pathLst>
                <a:path w="108" h="242" extrusionOk="0">
                  <a:moveTo>
                    <a:pt x="107" y="1"/>
                  </a:moveTo>
                  <a:cubicBezTo>
                    <a:pt x="0" y="1"/>
                    <a:pt x="0" y="108"/>
                    <a:pt x="0" y="108"/>
                  </a:cubicBezTo>
                  <a:cubicBezTo>
                    <a:pt x="0" y="108"/>
                    <a:pt x="0" y="242"/>
                    <a:pt x="107" y="242"/>
                  </a:cubicBezTo>
                  <a:lnTo>
                    <a:pt x="107" y="108"/>
                  </a:ln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49"/>
            <p:cNvSpPr/>
            <p:nvPr/>
          </p:nvSpPr>
          <p:spPr>
            <a:xfrm>
              <a:off x="3224403" y="3168282"/>
              <a:ext cx="20113" cy="22639"/>
            </a:xfrm>
            <a:custGeom>
              <a:avLst/>
              <a:gdLst/>
              <a:ahLst/>
              <a:cxnLst/>
              <a:rect l="l" t="t" r="r" b="b"/>
              <a:pathLst>
                <a:path w="215" h="242" extrusionOk="0">
                  <a:moveTo>
                    <a:pt x="108" y="1"/>
                  </a:moveTo>
                  <a:lnTo>
                    <a:pt x="0" y="108"/>
                  </a:lnTo>
                  <a:lnTo>
                    <a:pt x="108" y="242"/>
                  </a:lnTo>
                  <a:cubicBezTo>
                    <a:pt x="215" y="242"/>
                    <a:pt x="215" y="108"/>
                    <a:pt x="215" y="108"/>
                  </a:cubicBezTo>
                  <a:cubicBezTo>
                    <a:pt x="215" y="108"/>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49"/>
            <p:cNvSpPr/>
            <p:nvPr/>
          </p:nvSpPr>
          <p:spPr>
            <a:xfrm>
              <a:off x="3402148" y="3168282"/>
              <a:ext cx="20113" cy="22639"/>
            </a:xfrm>
            <a:custGeom>
              <a:avLst/>
              <a:gdLst/>
              <a:ahLst/>
              <a:cxnLst/>
              <a:rect l="l" t="t" r="r" b="b"/>
              <a:pathLst>
                <a:path w="215" h="242" extrusionOk="0">
                  <a:moveTo>
                    <a:pt x="108" y="1"/>
                  </a:moveTo>
                  <a:cubicBezTo>
                    <a:pt x="1" y="1"/>
                    <a:pt x="1" y="108"/>
                    <a:pt x="1" y="108"/>
                  </a:cubicBezTo>
                  <a:cubicBezTo>
                    <a:pt x="1" y="108"/>
                    <a:pt x="1" y="242"/>
                    <a:pt x="108" y="242"/>
                  </a:cubicBezTo>
                  <a:lnTo>
                    <a:pt x="215" y="108"/>
                  </a:ln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49"/>
            <p:cNvSpPr/>
            <p:nvPr/>
          </p:nvSpPr>
          <p:spPr>
            <a:xfrm>
              <a:off x="2878829" y="3315997"/>
              <a:ext cx="22639" cy="20113"/>
            </a:xfrm>
            <a:custGeom>
              <a:avLst/>
              <a:gdLst/>
              <a:ahLst/>
              <a:cxnLst/>
              <a:rect l="l" t="t" r="r" b="b"/>
              <a:pathLst>
                <a:path w="242" h="215" extrusionOk="0">
                  <a:moveTo>
                    <a:pt x="135" y="1"/>
                  </a:moveTo>
                  <a:lnTo>
                    <a:pt x="1" y="108"/>
                  </a:lnTo>
                  <a:lnTo>
                    <a:pt x="135" y="215"/>
                  </a:lnTo>
                  <a:lnTo>
                    <a:pt x="242"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49"/>
            <p:cNvSpPr/>
            <p:nvPr/>
          </p:nvSpPr>
          <p:spPr>
            <a:xfrm>
              <a:off x="3056668" y="3315997"/>
              <a:ext cx="10103" cy="20113"/>
            </a:xfrm>
            <a:custGeom>
              <a:avLst/>
              <a:gdLst/>
              <a:ahLst/>
              <a:cxnLst/>
              <a:rect l="l" t="t" r="r" b="b"/>
              <a:pathLst>
                <a:path w="108" h="215" extrusionOk="0">
                  <a:moveTo>
                    <a:pt x="107" y="1"/>
                  </a:moveTo>
                  <a:cubicBezTo>
                    <a:pt x="0" y="1"/>
                    <a:pt x="0" y="108"/>
                    <a:pt x="0" y="108"/>
                  </a:cubicBezTo>
                  <a:lnTo>
                    <a:pt x="0" y="215"/>
                  </a:lnTo>
                  <a:cubicBezTo>
                    <a:pt x="107" y="215"/>
                    <a:pt x="107" y="108"/>
                    <a:pt x="107" y="108"/>
                  </a:cubicBez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49"/>
            <p:cNvSpPr/>
            <p:nvPr/>
          </p:nvSpPr>
          <p:spPr>
            <a:xfrm>
              <a:off x="3224403" y="3315997"/>
              <a:ext cx="20113" cy="20113"/>
            </a:xfrm>
            <a:custGeom>
              <a:avLst/>
              <a:gdLst/>
              <a:ahLst/>
              <a:cxnLst/>
              <a:rect l="l" t="t" r="r" b="b"/>
              <a:pathLst>
                <a:path w="215" h="215" extrusionOk="0">
                  <a:moveTo>
                    <a:pt x="108" y="1"/>
                  </a:moveTo>
                  <a:lnTo>
                    <a:pt x="0" y="108"/>
                  </a:lnTo>
                  <a:cubicBezTo>
                    <a:pt x="108" y="108"/>
                    <a:pt x="108" y="215"/>
                    <a:pt x="108" y="215"/>
                  </a:cubicBezTo>
                  <a:cubicBezTo>
                    <a:pt x="215" y="215"/>
                    <a:pt x="215" y="108"/>
                    <a:pt x="215" y="108"/>
                  </a:cubicBez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49"/>
            <p:cNvSpPr/>
            <p:nvPr/>
          </p:nvSpPr>
          <p:spPr>
            <a:xfrm>
              <a:off x="3402148" y="3315997"/>
              <a:ext cx="20113" cy="20113"/>
            </a:xfrm>
            <a:custGeom>
              <a:avLst/>
              <a:gdLst/>
              <a:ahLst/>
              <a:cxnLst/>
              <a:rect l="l" t="t" r="r" b="b"/>
              <a:pathLst>
                <a:path w="215" h="215" extrusionOk="0">
                  <a:moveTo>
                    <a:pt x="108" y="1"/>
                  </a:moveTo>
                  <a:cubicBezTo>
                    <a:pt x="1" y="1"/>
                    <a:pt x="1" y="108"/>
                    <a:pt x="1" y="108"/>
                  </a:cubicBezTo>
                  <a:cubicBezTo>
                    <a:pt x="1" y="108"/>
                    <a:pt x="1" y="215"/>
                    <a:pt x="108" y="215"/>
                  </a:cubicBezTo>
                  <a:lnTo>
                    <a:pt x="215" y="108"/>
                  </a:ln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49"/>
            <p:cNvSpPr/>
            <p:nvPr/>
          </p:nvSpPr>
          <p:spPr>
            <a:xfrm>
              <a:off x="2878829" y="3461281"/>
              <a:ext cx="22639" cy="20113"/>
            </a:xfrm>
            <a:custGeom>
              <a:avLst/>
              <a:gdLst/>
              <a:ahLst/>
              <a:cxnLst/>
              <a:rect l="l" t="t" r="r" b="b"/>
              <a:pathLst>
                <a:path w="242" h="215" extrusionOk="0">
                  <a:moveTo>
                    <a:pt x="135" y="0"/>
                  </a:moveTo>
                  <a:cubicBezTo>
                    <a:pt x="135" y="0"/>
                    <a:pt x="1" y="0"/>
                    <a:pt x="1" y="107"/>
                  </a:cubicBezTo>
                  <a:lnTo>
                    <a:pt x="135" y="214"/>
                  </a:lnTo>
                  <a:lnTo>
                    <a:pt x="242" y="107"/>
                  </a:lnTo>
                  <a:cubicBezTo>
                    <a:pt x="242" y="0"/>
                    <a:pt x="135" y="0"/>
                    <a:pt x="1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49"/>
            <p:cNvSpPr/>
            <p:nvPr/>
          </p:nvSpPr>
          <p:spPr>
            <a:xfrm>
              <a:off x="3056668" y="3461281"/>
              <a:ext cx="10103" cy="20113"/>
            </a:xfrm>
            <a:custGeom>
              <a:avLst/>
              <a:gdLst/>
              <a:ahLst/>
              <a:cxnLst/>
              <a:rect l="l" t="t" r="r" b="b"/>
              <a:pathLst>
                <a:path w="108" h="215" extrusionOk="0">
                  <a:moveTo>
                    <a:pt x="107" y="0"/>
                  </a:moveTo>
                  <a:cubicBezTo>
                    <a:pt x="0" y="0"/>
                    <a:pt x="0" y="0"/>
                    <a:pt x="0" y="107"/>
                  </a:cubicBezTo>
                  <a:lnTo>
                    <a:pt x="0" y="214"/>
                  </a:lnTo>
                  <a:cubicBezTo>
                    <a:pt x="107" y="214"/>
                    <a:pt x="107" y="107"/>
                    <a:pt x="107" y="107"/>
                  </a:cubicBezTo>
                  <a:lnTo>
                    <a:pt x="1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49"/>
            <p:cNvSpPr/>
            <p:nvPr/>
          </p:nvSpPr>
          <p:spPr>
            <a:xfrm>
              <a:off x="3224403" y="3461281"/>
              <a:ext cx="20113" cy="20113"/>
            </a:xfrm>
            <a:custGeom>
              <a:avLst/>
              <a:gdLst/>
              <a:ahLst/>
              <a:cxnLst/>
              <a:rect l="l" t="t" r="r" b="b"/>
              <a:pathLst>
                <a:path w="215" h="215" extrusionOk="0">
                  <a:moveTo>
                    <a:pt x="108" y="0"/>
                  </a:moveTo>
                  <a:cubicBezTo>
                    <a:pt x="108" y="0"/>
                    <a:pt x="0" y="0"/>
                    <a:pt x="0" y="107"/>
                  </a:cubicBezTo>
                  <a:cubicBezTo>
                    <a:pt x="108" y="107"/>
                    <a:pt x="108" y="107"/>
                    <a:pt x="108" y="214"/>
                  </a:cubicBezTo>
                  <a:cubicBezTo>
                    <a:pt x="215" y="214"/>
                    <a:pt x="215" y="107"/>
                    <a:pt x="215" y="107"/>
                  </a:cubicBezTo>
                  <a:cubicBezTo>
                    <a:pt x="215" y="0"/>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49"/>
            <p:cNvSpPr/>
            <p:nvPr/>
          </p:nvSpPr>
          <p:spPr>
            <a:xfrm>
              <a:off x="3402148" y="3461281"/>
              <a:ext cx="20113" cy="20113"/>
            </a:xfrm>
            <a:custGeom>
              <a:avLst/>
              <a:gdLst/>
              <a:ahLst/>
              <a:cxnLst/>
              <a:rect l="l" t="t" r="r" b="b"/>
              <a:pathLst>
                <a:path w="215" h="215" extrusionOk="0">
                  <a:moveTo>
                    <a:pt x="108" y="0"/>
                  </a:moveTo>
                  <a:cubicBezTo>
                    <a:pt x="1" y="0"/>
                    <a:pt x="1" y="0"/>
                    <a:pt x="1" y="107"/>
                  </a:cubicBezTo>
                  <a:cubicBezTo>
                    <a:pt x="1" y="107"/>
                    <a:pt x="1" y="214"/>
                    <a:pt x="108" y="214"/>
                  </a:cubicBezTo>
                  <a:lnTo>
                    <a:pt x="215" y="107"/>
                  </a:lnTo>
                  <a:cubicBezTo>
                    <a:pt x="215" y="0"/>
                    <a:pt x="108"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49"/>
            <p:cNvSpPr/>
            <p:nvPr/>
          </p:nvSpPr>
          <p:spPr>
            <a:xfrm>
              <a:off x="2878829" y="3606470"/>
              <a:ext cx="22639" cy="10103"/>
            </a:xfrm>
            <a:custGeom>
              <a:avLst/>
              <a:gdLst/>
              <a:ahLst/>
              <a:cxnLst/>
              <a:rect l="l" t="t" r="r" b="b"/>
              <a:pathLst>
                <a:path w="242" h="108" extrusionOk="0">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49"/>
            <p:cNvSpPr/>
            <p:nvPr/>
          </p:nvSpPr>
          <p:spPr>
            <a:xfrm>
              <a:off x="3056668" y="3606470"/>
              <a:ext cx="10103" cy="15342"/>
            </a:xfrm>
            <a:custGeom>
              <a:avLst/>
              <a:gdLst/>
              <a:ahLst/>
              <a:cxnLst/>
              <a:rect l="l" t="t" r="r" b="b"/>
              <a:pathLst>
                <a:path w="108" h="164" extrusionOk="0">
                  <a:moveTo>
                    <a:pt x="107" y="1"/>
                  </a:moveTo>
                  <a:cubicBezTo>
                    <a:pt x="0" y="1"/>
                    <a:pt x="0" y="1"/>
                    <a:pt x="0" y="108"/>
                  </a:cubicBezTo>
                  <a:cubicBezTo>
                    <a:pt x="32" y="148"/>
                    <a:pt x="55" y="164"/>
                    <a:pt x="70" y="164"/>
                  </a:cubicBezTo>
                  <a:cubicBezTo>
                    <a:pt x="107" y="164"/>
                    <a:pt x="107" y="76"/>
                    <a:pt x="1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49"/>
            <p:cNvSpPr/>
            <p:nvPr/>
          </p:nvSpPr>
          <p:spPr>
            <a:xfrm>
              <a:off x="3224403" y="3606470"/>
              <a:ext cx="20113" cy="15342"/>
            </a:xfrm>
            <a:custGeom>
              <a:avLst/>
              <a:gdLst/>
              <a:ahLst/>
              <a:cxnLst/>
              <a:rect l="l" t="t" r="r" b="b"/>
              <a:pathLst>
                <a:path w="215" h="164" extrusionOk="0">
                  <a:moveTo>
                    <a:pt x="108" y="1"/>
                  </a:moveTo>
                  <a:cubicBezTo>
                    <a:pt x="108" y="1"/>
                    <a:pt x="0" y="1"/>
                    <a:pt x="0" y="108"/>
                  </a:cubicBezTo>
                  <a:lnTo>
                    <a:pt x="108" y="108"/>
                  </a:lnTo>
                  <a:cubicBezTo>
                    <a:pt x="140" y="148"/>
                    <a:pt x="162" y="164"/>
                    <a:pt x="178" y="164"/>
                  </a:cubicBezTo>
                  <a:cubicBezTo>
                    <a:pt x="215" y="164"/>
                    <a:pt x="215" y="76"/>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49"/>
            <p:cNvSpPr/>
            <p:nvPr/>
          </p:nvSpPr>
          <p:spPr>
            <a:xfrm>
              <a:off x="3402148" y="3606470"/>
              <a:ext cx="20113" cy="10103"/>
            </a:xfrm>
            <a:custGeom>
              <a:avLst/>
              <a:gdLst/>
              <a:ahLst/>
              <a:cxnLst/>
              <a:rect l="l" t="t" r="r" b="b"/>
              <a:pathLst>
                <a:path w="215" h="108" extrusionOk="0">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49"/>
            <p:cNvSpPr/>
            <p:nvPr/>
          </p:nvSpPr>
          <p:spPr>
            <a:xfrm>
              <a:off x="2878829" y="3754186"/>
              <a:ext cx="22639" cy="10103"/>
            </a:xfrm>
            <a:custGeom>
              <a:avLst/>
              <a:gdLst/>
              <a:ahLst/>
              <a:cxnLst/>
              <a:rect l="l" t="t" r="r" b="b"/>
              <a:pathLst>
                <a:path w="242" h="108" extrusionOk="0">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49"/>
            <p:cNvSpPr/>
            <p:nvPr/>
          </p:nvSpPr>
          <p:spPr>
            <a:xfrm>
              <a:off x="3056668" y="3754186"/>
              <a:ext cx="10103" cy="10103"/>
            </a:xfrm>
            <a:custGeom>
              <a:avLst/>
              <a:gdLst/>
              <a:ahLst/>
              <a:cxnLst/>
              <a:rect l="l" t="t" r="r" b="b"/>
              <a:pathLst>
                <a:path w="108" h="108" extrusionOk="0">
                  <a:moveTo>
                    <a:pt x="107" y="1"/>
                  </a:moveTo>
                  <a:cubicBezTo>
                    <a:pt x="0" y="1"/>
                    <a:pt x="0" y="1"/>
                    <a:pt x="0" y="108"/>
                  </a:cubicBezTo>
                  <a:lnTo>
                    <a:pt x="107" y="108"/>
                  </a:ln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49"/>
            <p:cNvSpPr/>
            <p:nvPr/>
          </p:nvSpPr>
          <p:spPr>
            <a:xfrm>
              <a:off x="3224403" y="3754186"/>
              <a:ext cx="20113" cy="10103"/>
            </a:xfrm>
            <a:custGeom>
              <a:avLst/>
              <a:gdLst/>
              <a:ahLst/>
              <a:cxnLst/>
              <a:rect l="l" t="t" r="r" b="b"/>
              <a:pathLst>
                <a:path w="215" h="108" extrusionOk="0">
                  <a:moveTo>
                    <a:pt x="108" y="1"/>
                  </a:moveTo>
                  <a:cubicBezTo>
                    <a:pt x="108" y="1"/>
                    <a:pt x="0" y="1"/>
                    <a:pt x="0" y="108"/>
                  </a:cubicBezTo>
                  <a:lnTo>
                    <a:pt x="215" y="108"/>
                  </a:ln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49"/>
            <p:cNvSpPr/>
            <p:nvPr/>
          </p:nvSpPr>
          <p:spPr>
            <a:xfrm>
              <a:off x="3402148" y="3754186"/>
              <a:ext cx="20113" cy="10103"/>
            </a:xfrm>
            <a:custGeom>
              <a:avLst/>
              <a:gdLst/>
              <a:ahLst/>
              <a:cxnLst/>
              <a:rect l="l" t="t" r="r" b="b"/>
              <a:pathLst>
                <a:path w="215" h="108" extrusionOk="0">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4" name="Google Shape;1094;p49"/>
          <p:cNvGrpSpPr/>
          <p:nvPr/>
        </p:nvGrpSpPr>
        <p:grpSpPr>
          <a:xfrm>
            <a:off x="7628229" y="968555"/>
            <a:ext cx="543432" cy="741197"/>
            <a:chOff x="2878829" y="3023092"/>
            <a:chExt cx="543432" cy="741197"/>
          </a:xfrm>
        </p:grpSpPr>
        <p:sp>
          <p:nvSpPr>
            <p:cNvPr id="1095" name="Google Shape;1095;p49"/>
            <p:cNvSpPr/>
            <p:nvPr/>
          </p:nvSpPr>
          <p:spPr>
            <a:xfrm>
              <a:off x="2878829" y="3023092"/>
              <a:ext cx="22639" cy="20113"/>
            </a:xfrm>
            <a:custGeom>
              <a:avLst/>
              <a:gdLst/>
              <a:ahLst/>
              <a:cxnLst/>
              <a:rect l="l" t="t" r="r" b="b"/>
              <a:pathLst>
                <a:path w="242" h="215" extrusionOk="0">
                  <a:moveTo>
                    <a:pt x="135" y="0"/>
                  </a:moveTo>
                  <a:lnTo>
                    <a:pt x="1" y="107"/>
                  </a:lnTo>
                  <a:cubicBezTo>
                    <a:pt x="1" y="214"/>
                    <a:pt x="135" y="214"/>
                    <a:pt x="135" y="214"/>
                  </a:cubicBezTo>
                  <a:cubicBezTo>
                    <a:pt x="135" y="214"/>
                    <a:pt x="242" y="214"/>
                    <a:pt x="242" y="107"/>
                  </a:cubicBezTo>
                  <a:lnTo>
                    <a:pt x="1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49"/>
            <p:cNvSpPr/>
            <p:nvPr/>
          </p:nvSpPr>
          <p:spPr>
            <a:xfrm>
              <a:off x="3056668" y="3023092"/>
              <a:ext cx="10103" cy="20113"/>
            </a:xfrm>
            <a:custGeom>
              <a:avLst/>
              <a:gdLst/>
              <a:ahLst/>
              <a:cxnLst/>
              <a:rect l="l" t="t" r="r" b="b"/>
              <a:pathLst>
                <a:path w="108" h="215" extrusionOk="0">
                  <a:moveTo>
                    <a:pt x="107" y="0"/>
                  </a:moveTo>
                  <a:cubicBezTo>
                    <a:pt x="0" y="0"/>
                    <a:pt x="0" y="107"/>
                    <a:pt x="0" y="107"/>
                  </a:cubicBezTo>
                  <a:lnTo>
                    <a:pt x="0" y="214"/>
                  </a:lnTo>
                  <a:cubicBezTo>
                    <a:pt x="107" y="214"/>
                    <a:pt x="107" y="214"/>
                    <a:pt x="107" y="107"/>
                  </a:cubicBezTo>
                  <a:lnTo>
                    <a:pt x="1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49"/>
            <p:cNvSpPr/>
            <p:nvPr/>
          </p:nvSpPr>
          <p:spPr>
            <a:xfrm>
              <a:off x="3224403" y="3023092"/>
              <a:ext cx="20113" cy="20113"/>
            </a:xfrm>
            <a:custGeom>
              <a:avLst/>
              <a:gdLst/>
              <a:ahLst/>
              <a:cxnLst/>
              <a:rect l="l" t="t" r="r" b="b"/>
              <a:pathLst>
                <a:path w="215" h="215" extrusionOk="0">
                  <a:moveTo>
                    <a:pt x="108" y="0"/>
                  </a:moveTo>
                  <a:lnTo>
                    <a:pt x="0" y="107"/>
                  </a:lnTo>
                  <a:lnTo>
                    <a:pt x="108" y="214"/>
                  </a:lnTo>
                  <a:cubicBezTo>
                    <a:pt x="215" y="214"/>
                    <a:pt x="215" y="214"/>
                    <a:pt x="215" y="107"/>
                  </a:cubicBezTo>
                  <a:cubicBezTo>
                    <a:pt x="215" y="107"/>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49"/>
            <p:cNvSpPr/>
            <p:nvPr/>
          </p:nvSpPr>
          <p:spPr>
            <a:xfrm>
              <a:off x="3402148" y="3023092"/>
              <a:ext cx="20113" cy="20113"/>
            </a:xfrm>
            <a:custGeom>
              <a:avLst/>
              <a:gdLst/>
              <a:ahLst/>
              <a:cxnLst/>
              <a:rect l="l" t="t" r="r" b="b"/>
              <a:pathLst>
                <a:path w="215" h="215" extrusionOk="0">
                  <a:moveTo>
                    <a:pt x="108" y="0"/>
                  </a:moveTo>
                  <a:cubicBezTo>
                    <a:pt x="1" y="0"/>
                    <a:pt x="1" y="107"/>
                    <a:pt x="1" y="107"/>
                  </a:cubicBezTo>
                  <a:cubicBezTo>
                    <a:pt x="1" y="214"/>
                    <a:pt x="1" y="214"/>
                    <a:pt x="108" y="214"/>
                  </a:cubicBezTo>
                  <a:cubicBezTo>
                    <a:pt x="108" y="214"/>
                    <a:pt x="215" y="214"/>
                    <a:pt x="215" y="107"/>
                  </a:cubicBezTo>
                  <a:lnTo>
                    <a:pt x="10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49"/>
            <p:cNvSpPr/>
            <p:nvPr/>
          </p:nvSpPr>
          <p:spPr>
            <a:xfrm>
              <a:off x="2878829" y="3168282"/>
              <a:ext cx="22639" cy="22639"/>
            </a:xfrm>
            <a:custGeom>
              <a:avLst/>
              <a:gdLst/>
              <a:ahLst/>
              <a:cxnLst/>
              <a:rect l="l" t="t" r="r" b="b"/>
              <a:pathLst>
                <a:path w="242" h="242" extrusionOk="0">
                  <a:moveTo>
                    <a:pt x="135" y="1"/>
                  </a:moveTo>
                  <a:lnTo>
                    <a:pt x="1" y="108"/>
                  </a:lnTo>
                  <a:lnTo>
                    <a:pt x="135" y="242"/>
                  </a:lnTo>
                  <a:lnTo>
                    <a:pt x="242"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49"/>
            <p:cNvSpPr/>
            <p:nvPr/>
          </p:nvSpPr>
          <p:spPr>
            <a:xfrm>
              <a:off x="3056668" y="3168282"/>
              <a:ext cx="10103" cy="22639"/>
            </a:xfrm>
            <a:custGeom>
              <a:avLst/>
              <a:gdLst/>
              <a:ahLst/>
              <a:cxnLst/>
              <a:rect l="l" t="t" r="r" b="b"/>
              <a:pathLst>
                <a:path w="108" h="242" extrusionOk="0">
                  <a:moveTo>
                    <a:pt x="107" y="1"/>
                  </a:moveTo>
                  <a:cubicBezTo>
                    <a:pt x="0" y="1"/>
                    <a:pt x="0" y="108"/>
                    <a:pt x="0" y="108"/>
                  </a:cubicBezTo>
                  <a:cubicBezTo>
                    <a:pt x="0" y="108"/>
                    <a:pt x="0" y="242"/>
                    <a:pt x="107" y="242"/>
                  </a:cubicBezTo>
                  <a:lnTo>
                    <a:pt x="107" y="108"/>
                  </a:ln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49"/>
            <p:cNvSpPr/>
            <p:nvPr/>
          </p:nvSpPr>
          <p:spPr>
            <a:xfrm>
              <a:off x="3224403" y="3168282"/>
              <a:ext cx="20113" cy="22639"/>
            </a:xfrm>
            <a:custGeom>
              <a:avLst/>
              <a:gdLst/>
              <a:ahLst/>
              <a:cxnLst/>
              <a:rect l="l" t="t" r="r" b="b"/>
              <a:pathLst>
                <a:path w="215" h="242" extrusionOk="0">
                  <a:moveTo>
                    <a:pt x="108" y="1"/>
                  </a:moveTo>
                  <a:lnTo>
                    <a:pt x="0" y="108"/>
                  </a:lnTo>
                  <a:lnTo>
                    <a:pt x="108" y="242"/>
                  </a:lnTo>
                  <a:cubicBezTo>
                    <a:pt x="215" y="242"/>
                    <a:pt x="215" y="108"/>
                    <a:pt x="215" y="108"/>
                  </a:cubicBezTo>
                  <a:cubicBezTo>
                    <a:pt x="215" y="108"/>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49"/>
            <p:cNvSpPr/>
            <p:nvPr/>
          </p:nvSpPr>
          <p:spPr>
            <a:xfrm>
              <a:off x="3402148" y="3168282"/>
              <a:ext cx="20113" cy="22639"/>
            </a:xfrm>
            <a:custGeom>
              <a:avLst/>
              <a:gdLst/>
              <a:ahLst/>
              <a:cxnLst/>
              <a:rect l="l" t="t" r="r" b="b"/>
              <a:pathLst>
                <a:path w="215" h="242" extrusionOk="0">
                  <a:moveTo>
                    <a:pt x="108" y="1"/>
                  </a:moveTo>
                  <a:cubicBezTo>
                    <a:pt x="1" y="1"/>
                    <a:pt x="1" y="108"/>
                    <a:pt x="1" y="108"/>
                  </a:cubicBezTo>
                  <a:cubicBezTo>
                    <a:pt x="1" y="108"/>
                    <a:pt x="1" y="242"/>
                    <a:pt x="108" y="242"/>
                  </a:cubicBezTo>
                  <a:lnTo>
                    <a:pt x="215" y="108"/>
                  </a:ln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49"/>
            <p:cNvSpPr/>
            <p:nvPr/>
          </p:nvSpPr>
          <p:spPr>
            <a:xfrm>
              <a:off x="2878829" y="3315997"/>
              <a:ext cx="22639" cy="20113"/>
            </a:xfrm>
            <a:custGeom>
              <a:avLst/>
              <a:gdLst/>
              <a:ahLst/>
              <a:cxnLst/>
              <a:rect l="l" t="t" r="r" b="b"/>
              <a:pathLst>
                <a:path w="242" h="215" extrusionOk="0">
                  <a:moveTo>
                    <a:pt x="135" y="1"/>
                  </a:moveTo>
                  <a:lnTo>
                    <a:pt x="1" y="108"/>
                  </a:lnTo>
                  <a:lnTo>
                    <a:pt x="135" y="215"/>
                  </a:lnTo>
                  <a:lnTo>
                    <a:pt x="242"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49"/>
            <p:cNvSpPr/>
            <p:nvPr/>
          </p:nvSpPr>
          <p:spPr>
            <a:xfrm>
              <a:off x="3056668" y="3315997"/>
              <a:ext cx="10103" cy="20113"/>
            </a:xfrm>
            <a:custGeom>
              <a:avLst/>
              <a:gdLst/>
              <a:ahLst/>
              <a:cxnLst/>
              <a:rect l="l" t="t" r="r" b="b"/>
              <a:pathLst>
                <a:path w="108" h="215" extrusionOk="0">
                  <a:moveTo>
                    <a:pt x="107" y="1"/>
                  </a:moveTo>
                  <a:cubicBezTo>
                    <a:pt x="0" y="1"/>
                    <a:pt x="0" y="108"/>
                    <a:pt x="0" y="108"/>
                  </a:cubicBezTo>
                  <a:lnTo>
                    <a:pt x="0" y="215"/>
                  </a:lnTo>
                  <a:cubicBezTo>
                    <a:pt x="107" y="215"/>
                    <a:pt x="107" y="108"/>
                    <a:pt x="107" y="108"/>
                  </a:cubicBez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49"/>
            <p:cNvSpPr/>
            <p:nvPr/>
          </p:nvSpPr>
          <p:spPr>
            <a:xfrm>
              <a:off x="3224403" y="3315997"/>
              <a:ext cx="20113" cy="20113"/>
            </a:xfrm>
            <a:custGeom>
              <a:avLst/>
              <a:gdLst/>
              <a:ahLst/>
              <a:cxnLst/>
              <a:rect l="l" t="t" r="r" b="b"/>
              <a:pathLst>
                <a:path w="215" h="215" extrusionOk="0">
                  <a:moveTo>
                    <a:pt x="108" y="1"/>
                  </a:moveTo>
                  <a:lnTo>
                    <a:pt x="0" y="108"/>
                  </a:lnTo>
                  <a:cubicBezTo>
                    <a:pt x="108" y="108"/>
                    <a:pt x="108" y="215"/>
                    <a:pt x="108" y="215"/>
                  </a:cubicBezTo>
                  <a:cubicBezTo>
                    <a:pt x="215" y="215"/>
                    <a:pt x="215" y="108"/>
                    <a:pt x="215" y="108"/>
                  </a:cubicBez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49"/>
            <p:cNvSpPr/>
            <p:nvPr/>
          </p:nvSpPr>
          <p:spPr>
            <a:xfrm>
              <a:off x="3402148" y="3315997"/>
              <a:ext cx="20113" cy="20113"/>
            </a:xfrm>
            <a:custGeom>
              <a:avLst/>
              <a:gdLst/>
              <a:ahLst/>
              <a:cxnLst/>
              <a:rect l="l" t="t" r="r" b="b"/>
              <a:pathLst>
                <a:path w="215" h="215" extrusionOk="0">
                  <a:moveTo>
                    <a:pt x="108" y="1"/>
                  </a:moveTo>
                  <a:cubicBezTo>
                    <a:pt x="1" y="1"/>
                    <a:pt x="1" y="108"/>
                    <a:pt x="1" y="108"/>
                  </a:cubicBezTo>
                  <a:cubicBezTo>
                    <a:pt x="1" y="108"/>
                    <a:pt x="1" y="215"/>
                    <a:pt x="108" y="215"/>
                  </a:cubicBezTo>
                  <a:lnTo>
                    <a:pt x="215" y="108"/>
                  </a:ln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49"/>
            <p:cNvSpPr/>
            <p:nvPr/>
          </p:nvSpPr>
          <p:spPr>
            <a:xfrm>
              <a:off x="2878829" y="3461281"/>
              <a:ext cx="22639" cy="20113"/>
            </a:xfrm>
            <a:custGeom>
              <a:avLst/>
              <a:gdLst/>
              <a:ahLst/>
              <a:cxnLst/>
              <a:rect l="l" t="t" r="r" b="b"/>
              <a:pathLst>
                <a:path w="242" h="215" extrusionOk="0">
                  <a:moveTo>
                    <a:pt x="135" y="0"/>
                  </a:moveTo>
                  <a:cubicBezTo>
                    <a:pt x="135" y="0"/>
                    <a:pt x="1" y="0"/>
                    <a:pt x="1" y="107"/>
                  </a:cubicBezTo>
                  <a:lnTo>
                    <a:pt x="135" y="214"/>
                  </a:lnTo>
                  <a:lnTo>
                    <a:pt x="242" y="107"/>
                  </a:lnTo>
                  <a:cubicBezTo>
                    <a:pt x="242" y="0"/>
                    <a:pt x="135" y="0"/>
                    <a:pt x="1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49"/>
            <p:cNvSpPr/>
            <p:nvPr/>
          </p:nvSpPr>
          <p:spPr>
            <a:xfrm>
              <a:off x="3056668" y="3461281"/>
              <a:ext cx="10103" cy="20113"/>
            </a:xfrm>
            <a:custGeom>
              <a:avLst/>
              <a:gdLst/>
              <a:ahLst/>
              <a:cxnLst/>
              <a:rect l="l" t="t" r="r" b="b"/>
              <a:pathLst>
                <a:path w="108" h="215" extrusionOk="0">
                  <a:moveTo>
                    <a:pt x="107" y="0"/>
                  </a:moveTo>
                  <a:cubicBezTo>
                    <a:pt x="0" y="0"/>
                    <a:pt x="0" y="0"/>
                    <a:pt x="0" y="107"/>
                  </a:cubicBezTo>
                  <a:lnTo>
                    <a:pt x="0" y="214"/>
                  </a:lnTo>
                  <a:cubicBezTo>
                    <a:pt x="107" y="214"/>
                    <a:pt x="107" y="107"/>
                    <a:pt x="107" y="107"/>
                  </a:cubicBezTo>
                  <a:lnTo>
                    <a:pt x="1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49"/>
            <p:cNvSpPr/>
            <p:nvPr/>
          </p:nvSpPr>
          <p:spPr>
            <a:xfrm>
              <a:off x="3224403" y="3461281"/>
              <a:ext cx="20113" cy="20113"/>
            </a:xfrm>
            <a:custGeom>
              <a:avLst/>
              <a:gdLst/>
              <a:ahLst/>
              <a:cxnLst/>
              <a:rect l="l" t="t" r="r" b="b"/>
              <a:pathLst>
                <a:path w="215" h="215" extrusionOk="0">
                  <a:moveTo>
                    <a:pt x="108" y="0"/>
                  </a:moveTo>
                  <a:cubicBezTo>
                    <a:pt x="108" y="0"/>
                    <a:pt x="0" y="0"/>
                    <a:pt x="0" y="107"/>
                  </a:cubicBezTo>
                  <a:cubicBezTo>
                    <a:pt x="108" y="107"/>
                    <a:pt x="108" y="107"/>
                    <a:pt x="108" y="214"/>
                  </a:cubicBezTo>
                  <a:cubicBezTo>
                    <a:pt x="215" y="214"/>
                    <a:pt x="215" y="107"/>
                    <a:pt x="215" y="107"/>
                  </a:cubicBezTo>
                  <a:cubicBezTo>
                    <a:pt x="215" y="0"/>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49"/>
            <p:cNvSpPr/>
            <p:nvPr/>
          </p:nvSpPr>
          <p:spPr>
            <a:xfrm>
              <a:off x="3402148" y="3461281"/>
              <a:ext cx="20113" cy="20113"/>
            </a:xfrm>
            <a:custGeom>
              <a:avLst/>
              <a:gdLst/>
              <a:ahLst/>
              <a:cxnLst/>
              <a:rect l="l" t="t" r="r" b="b"/>
              <a:pathLst>
                <a:path w="215" h="215" extrusionOk="0">
                  <a:moveTo>
                    <a:pt x="108" y="0"/>
                  </a:moveTo>
                  <a:cubicBezTo>
                    <a:pt x="1" y="0"/>
                    <a:pt x="1" y="0"/>
                    <a:pt x="1" y="107"/>
                  </a:cubicBezTo>
                  <a:cubicBezTo>
                    <a:pt x="1" y="107"/>
                    <a:pt x="1" y="214"/>
                    <a:pt x="108" y="214"/>
                  </a:cubicBezTo>
                  <a:lnTo>
                    <a:pt x="215" y="107"/>
                  </a:lnTo>
                  <a:cubicBezTo>
                    <a:pt x="215" y="0"/>
                    <a:pt x="108"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49"/>
            <p:cNvSpPr/>
            <p:nvPr/>
          </p:nvSpPr>
          <p:spPr>
            <a:xfrm>
              <a:off x="2878829" y="3606470"/>
              <a:ext cx="22639" cy="10103"/>
            </a:xfrm>
            <a:custGeom>
              <a:avLst/>
              <a:gdLst/>
              <a:ahLst/>
              <a:cxnLst/>
              <a:rect l="l" t="t" r="r" b="b"/>
              <a:pathLst>
                <a:path w="242" h="108" extrusionOk="0">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49"/>
            <p:cNvSpPr/>
            <p:nvPr/>
          </p:nvSpPr>
          <p:spPr>
            <a:xfrm>
              <a:off x="3056668" y="3606470"/>
              <a:ext cx="10103" cy="15342"/>
            </a:xfrm>
            <a:custGeom>
              <a:avLst/>
              <a:gdLst/>
              <a:ahLst/>
              <a:cxnLst/>
              <a:rect l="l" t="t" r="r" b="b"/>
              <a:pathLst>
                <a:path w="108" h="164" extrusionOk="0">
                  <a:moveTo>
                    <a:pt x="107" y="1"/>
                  </a:moveTo>
                  <a:cubicBezTo>
                    <a:pt x="0" y="1"/>
                    <a:pt x="0" y="1"/>
                    <a:pt x="0" y="108"/>
                  </a:cubicBezTo>
                  <a:cubicBezTo>
                    <a:pt x="32" y="148"/>
                    <a:pt x="55" y="164"/>
                    <a:pt x="70" y="164"/>
                  </a:cubicBezTo>
                  <a:cubicBezTo>
                    <a:pt x="107" y="164"/>
                    <a:pt x="107" y="76"/>
                    <a:pt x="1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49"/>
            <p:cNvSpPr/>
            <p:nvPr/>
          </p:nvSpPr>
          <p:spPr>
            <a:xfrm>
              <a:off x="3224403" y="3606470"/>
              <a:ext cx="20113" cy="15342"/>
            </a:xfrm>
            <a:custGeom>
              <a:avLst/>
              <a:gdLst/>
              <a:ahLst/>
              <a:cxnLst/>
              <a:rect l="l" t="t" r="r" b="b"/>
              <a:pathLst>
                <a:path w="215" h="164" extrusionOk="0">
                  <a:moveTo>
                    <a:pt x="108" y="1"/>
                  </a:moveTo>
                  <a:cubicBezTo>
                    <a:pt x="108" y="1"/>
                    <a:pt x="0" y="1"/>
                    <a:pt x="0" y="108"/>
                  </a:cubicBezTo>
                  <a:lnTo>
                    <a:pt x="108" y="108"/>
                  </a:lnTo>
                  <a:cubicBezTo>
                    <a:pt x="140" y="148"/>
                    <a:pt x="162" y="164"/>
                    <a:pt x="178" y="164"/>
                  </a:cubicBezTo>
                  <a:cubicBezTo>
                    <a:pt x="215" y="164"/>
                    <a:pt x="215" y="76"/>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49"/>
            <p:cNvSpPr/>
            <p:nvPr/>
          </p:nvSpPr>
          <p:spPr>
            <a:xfrm>
              <a:off x="3402148" y="3606470"/>
              <a:ext cx="20113" cy="10103"/>
            </a:xfrm>
            <a:custGeom>
              <a:avLst/>
              <a:gdLst/>
              <a:ahLst/>
              <a:cxnLst/>
              <a:rect l="l" t="t" r="r" b="b"/>
              <a:pathLst>
                <a:path w="215" h="108" extrusionOk="0">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49"/>
            <p:cNvSpPr/>
            <p:nvPr/>
          </p:nvSpPr>
          <p:spPr>
            <a:xfrm>
              <a:off x="2878829" y="3754186"/>
              <a:ext cx="22639" cy="10103"/>
            </a:xfrm>
            <a:custGeom>
              <a:avLst/>
              <a:gdLst/>
              <a:ahLst/>
              <a:cxnLst/>
              <a:rect l="l" t="t" r="r" b="b"/>
              <a:pathLst>
                <a:path w="242" h="108" extrusionOk="0">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49"/>
            <p:cNvSpPr/>
            <p:nvPr/>
          </p:nvSpPr>
          <p:spPr>
            <a:xfrm>
              <a:off x="3056668" y="3754186"/>
              <a:ext cx="10103" cy="10103"/>
            </a:xfrm>
            <a:custGeom>
              <a:avLst/>
              <a:gdLst/>
              <a:ahLst/>
              <a:cxnLst/>
              <a:rect l="l" t="t" r="r" b="b"/>
              <a:pathLst>
                <a:path w="108" h="108" extrusionOk="0">
                  <a:moveTo>
                    <a:pt x="107" y="1"/>
                  </a:moveTo>
                  <a:cubicBezTo>
                    <a:pt x="0" y="1"/>
                    <a:pt x="0" y="1"/>
                    <a:pt x="0" y="108"/>
                  </a:cubicBezTo>
                  <a:lnTo>
                    <a:pt x="107" y="108"/>
                  </a:ln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49"/>
            <p:cNvSpPr/>
            <p:nvPr/>
          </p:nvSpPr>
          <p:spPr>
            <a:xfrm>
              <a:off x="3224403" y="3754186"/>
              <a:ext cx="20113" cy="10103"/>
            </a:xfrm>
            <a:custGeom>
              <a:avLst/>
              <a:gdLst/>
              <a:ahLst/>
              <a:cxnLst/>
              <a:rect l="l" t="t" r="r" b="b"/>
              <a:pathLst>
                <a:path w="215" h="108" extrusionOk="0">
                  <a:moveTo>
                    <a:pt x="108" y="1"/>
                  </a:moveTo>
                  <a:cubicBezTo>
                    <a:pt x="108" y="1"/>
                    <a:pt x="0" y="1"/>
                    <a:pt x="0" y="108"/>
                  </a:cubicBezTo>
                  <a:lnTo>
                    <a:pt x="215" y="108"/>
                  </a:ln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49"/>
            <p:cNvSpPr/>
            <p:nvPr/>
          </p:nvSpPr>
          <p:spPr>
            <a:xfrm>
              <a:off x="3402148" y="3754186"/>
              <a:ext cx="20113" cy="10103"/>
            </a:xfrm>
            <a:custGeom>
              <a:avLst/>
              <a:gdLst/>
              <a:ahLst/>
              <a:cxnLst/>
              <a:rect l="l" t="t" r="r" b="b"/>
              <a:pathLst>
                <a:path w="215" h="108" extrusionOk="0">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9" name="Google Shape;1119;p49"/>
          <p:cNvGrpSpPr/>
          <p:nvPr/>
        </p:nvGrpSpPr>
        <p:grpSpPr>
          <a:xfrm>
            <a:off x="350893" y="345057"/>
            <a:ext cx="8225504" cy="4106844"/>
            <a:chOff x="350893" y="345057"/>
            <a:chExt cx="8225504" cy="4106844"/>
          </a:xfrm>
        </p:grpSpPr>
        <p:grpSp>
          <p:nvGrpSpPr>
            <p:cNvPr id="1120" name="Google Shape;1120;p49"/>
            <p:cNvGrpSpPr/>
            <p:nvPr/>
          </p:nvGrpSpPr>
          <p:grpSpPr>
            <a:xfrm>
              <a:off x="350893" y="345057"/>
              <a:ext cx="8225504" cy="344536"/>
              <a:chOff x="1942776" y="1722253"/>
              <a:chExt cx="2118174" cy="88722"/>
            </a:xfrm>
          </p:grpSpPr>
          <p:sp>
            <p:nvSpPr>
              <p:cNvPr id="1121" name="Google Shape;1121;p49"/>
              <p:cNvSpPr/>
              <p:nvPr/>
            </p:nvSpPr>
            <p:spPr>
              <a:xfrm>
                <a:off x="4038175" y="1788200"/>
                <a:ext cx="22775" cy="22775"/>
              </a:xfrm>
              <a:custGeom>
                <a:avLst/>
                <a:gdLst/>
                <a:ahLst/>
                <a:cxnLst/>
                <a:rect l="l" t="t" r="r" b="b"/>
                <a:pathLst>
                  <a:path w="911" h="911" fill="none" extrusionOk="0">
                    <a:moveTo>
                      <a:pt x="910" y="455"/>
                    </a:moveTo>
                    <a:cubicBezTo>
                      <a:pt x="910" y="669"/>
                      <a:pt x="669" y="910"/>
                      <a:pt x="455" y="910"/>
                    </a:cubicBezTo>
                    <a:cubicBezTo>
                      <a:pt x="241" y="910"/>
                      <a:pt x="0" y="669"/>
                      <a:pt x="0" y="455"/>
                    </a:cubicBezTo>
                    <a:cubicBezTo>
                      <a:pt x="0" y="241"/>
                      <a:pt x="241" y="0"/>
                      <a:pt x="455" y="0"/>
                    </a:cubicBezTo>
                    <a:cubicBezTo>
                      <a:pt x="669" y="0"/>
                      <a:pt x="910" y="241"/>
                      <a:pt x="910" y="455"/>
                    </a:cubicBezTo>
                    <a:close/>
                  </a:path>
                </a:pathLst>
              </a:custGeom>
              <a:noFill/>
              <a:ln w="11375" cap="flat" cmpd="sng">
                <a:solidFill>
                  <a:schemeClr val="lt1"/>
                </a:solidFill>
                <a:prstDash val="solid"/>
                <a:miter lim="267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49"/>
              <p:cNvSpPr/>
              <p:nvPr/>
            </p:nvSpPr>
            <p:spPr>
              <a:xfrm>
                <a:off x="1942776" y="1722253"/>
                <a:ext cx="52875" cy="50200"/>
              </a:xfrm>
              <a:custGeom>
                <a:avLst/>
                <a:gdLst/>
                <a:ahLst/>
                <a:cxnLst/>
                <a:rect l="l" t="t" r="r" b="b"/>
                <a:pathLst>
                  <a:path w="2115" h="2008" fill="none" extrusionOk="0">
                    <a:moveTo>
                      <a:pt x="1874" y="776"/>
                    </a:moveTo>
                    <a:cubicBezTo>
                      <a:pt x="2115" y="1445"/>
                      <a:pt x="1446" y="2007"/>
                      <a:pt x="776" y="1900"/>
                    </a:cubicBezTo>
                    <a:cubicBezTo>
                      <a:pt x="428" y="1793"/>
                      <a:pt x="214" y="1552"/>
                      <a:pt x="107" y="1231"/>
                    </a:cubicBezTo>
                    <a:cubicBezTo>
                      <a:pt x="0" y="562"/>
                      <a:pt x="536" y="0"/>
                      <a:pt x="1205" y="107"/>
                    </a:cubicBezTo>
                    <a:cubicBezTo>
                      <a:pt x="1553" y="214"/>
                      <a:pt x="1767" y="455"/>
                      <a:pt x="1874" y="776"/>
                    </a:cubicBezTo>
                    <a:close/>
                  </a:path>
                </a:pathLst>
              </a:custGeom>
              <a:noFill/>
              <a:ln w="11375" cap="flat" cmpd="sng">
                <a:solidFill>
                  <a:schemeClr val="lt1"/>
                </a:solidFill>
                <a:prstDash val="solid"/>
                <a:miter lim="267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23" name="Google Shape;1123;p49"/>
            <p:cNvSpPr/>
            <p:nvPr/>
          </p:nvSpPr>
          <p:spPr>
            <a:xfrm>
              <a:off x="6799876" y="4337825"/>
              <a:ext cx="114178" cy="114076"/>
            </a:xfrm>
            <a:custGeom>
              <a:avLst/>
              <a:gdLst/>
              <a:ahLst/>
              <a:cxnLst/>
              <a:rect l="l" t="t" r="r" b="b"/>
              <a:pathLst>
                <a:path w="885" h="884" fill="none" extrusionOk="0">
                  <a:moveTo>
                    <a:pt x="884" y="429"/>
                  </a:moveTo>
                  <a:cubicBezTo>
                    <a:pt x="884" y="777"/>
                    <a:pt x="777" y="884"/>
                    <a:pt x="456" y="884"/>
                  </a:cubicBezTo>
                  <a:cubicBezTo>
                    <a:pt x="215" y="884"/>
                    <a:pt x="1" y="777"/>
                    <a:pt x="1" y="429"/>
                  </a:cubicBezTo>
                  <a:cubicBezTo>
                    <a:pt x="1" y="214"/>
                    <a:pt x="215" y="0"/>
                    <a:pt x="456" y="0"/>
                  </a:cubicBezTo>
                  <a:cubicBezTo>
                    <a:pt x="777" y="0"/>
                    <a:pt x="884" y="214"/>
                    <a:pt x="884" y="429"/>
                  </a:cubicBezTo>
                  <a:close/>
                </a:path>
              </a:pathLst>
            </a:custGeom>
            <a:noFill/>
            <a:ln w="11375" cap="flat" cmpd="sng">
              <a:solidFill>
                <a:schemeClr val="lt1"/>
              </a:solidFill>
              <a:prstDash val="solid"/>
              <a:miter lim="267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70791415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65"/>
        <p:cNvGrpSpPr/>
        <p:nvPr/>
      </p:nvGrpSpPr>
      <p:grpSpPr>
        <a:xfrm>
          <a:off x="0" y="0"/>
          <a:ext cx="0" cy="0"/>
          <a:chOff x="0" y="0"/>
          <a:chExt cx="0" cy="0"/>
        </a:xfrm>
      </p:grpSpPr>
      <p:sp>
        <p:nvSpPr>
          <p:cNvPr id="666" name="Google Shape;666;p44"/>
          <p:cNvSpPr txBox="1">
            <a:spLocks noGrp="1"/>
          </p:cNvSpPr>
          <p:nvPr>
            <p:ph type="title"/>
          </p:nvPr>
        </p:nvSpPr>
        <p:spPr>
          <a:xfrm>
            <a:off x="720000" y="540000"/>
            <a:ext cx="7704000" cy="572700"/>
          </a:xfrm>
          <a:prstGeom prst="rect">
            <a:avLst/>
          </a:prstGeom>
        </p:spPr>
        <p:txBody>
          <a:bodyPr spcFirstLastPara="1" wrap="square" lIns="91425" tIns="91425" rIns="91425" bIns="91425" anchor="t" anchorCtr="0">
            <a:noAutofit/>
          </a:bodyPr>
          <a:lstStyle/>
          <a:p>
            <a:r>
              <a:rPr lang="tr-TR" b="1" dirty="0"/>
              <a:t>KALİTE SAĞLAMA PLANI</a:t>
            </a:r>
            <a:endParaRPr lang="tr-TR" dirty="0"/>
          </a:p>
        </p:txBody>
      </p:sp>
      <p:sp>
        <p:nvSpPr>
          <p:cNvPr id="11" name="Google Shape;238;p36"/>
          <p:cNvSpPr txBox="1">
            <a:spLocks/>
          </p:cNvSpPr>
          <p:nvPr/>
        </p:nvSpPr>
        <p:spPr>
          <a:xfrm>
            <a:off x="720000" y="1748970"/>
            <a:ext cx="7704000" cy="2982687"/>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tr-TR" dirty="0">
                <a:solidFill>
                  <a:schemeClr val="bg1"/>
                </a:solidFill>
                <a:latin typeface="Raleway" panose="020B0503030101060003" pitchFamily="34" charset="-94"/>
              </a:rPr>
              <a:t>Marketlerde ve zincir marketlerde kalite sağlama planı minimum gereksinimlerin sağlanması ve kullanıcı değerlendirmeleri ile sağlanacaktır. Sürekli olarak her sipariş sonrası değerlendirme talep edilip kalitenin sürekliliği hedeflenmektedir. Burada en önemli olan yerel marketler veya üreticiler de sisteme dahil edildikten sonra kalite sağlama olacaktır. </a:t>
            </a:r>
            <a:endParaRPr lang="tr-TR" dirty="0" smtClean="0">
              <a:solidFill>
                <a:schemeClr val="bg1"/>
              </a:solidFill>
              <a:latin typeface="Raleway" panose="020B0503030101060003" pitchFamily="34" charset="-94"/>
            </a:endParaRPr>
          </a:p>
          <a:p>
            <a:endParaRPr lang="tr-TR" dirty="0">
              <a:solidFill>
                <a:schemeClr val="bg1"/>
              </a:solidFill>
              <a:latin typeface="Raleway" panose="020B0503030101060003" pitchFamily="34" charset="-94"/>
            </a:endParaRPr>
          </a:p>
          <a:p>
            <a:r>
              <a:rPr lang="tr-TR" dirty="0" smtClean="0">
                <a:solidFill>
                  <a:schemeClr val="bg1"/>
                </a:solidFill>
                <a:latin typeface="Raleway" panose="020B0503030101060003" pitchFamily="34" charset="-94"/>
              </a:rPr>
              <a:t>Burada </a:t>
            </a:r>
            <a:r>
              <a:rPr lang="tr-TR" dirty="0">
                <a:solidFill>
                  <a:schemeClr val="bg1"/>
                </a:solidFill>
                <a:latin typeface="Raleway" panose="020B0503030101060003" pitchFamily="34" charset="-94"/>
              </a:rPr>
              <a:t>kullanıcı değerlendirmeleri ve bununla birlikte kaliteli bir deneyim için havuz sistemi oluşturulacaktır</a:t>
            </a:r>
            <a:r>
              <a:rPr lang="tr-TR" dirty="0" smtClean="0">
                <a:solidFill>
                  <a:schemeClr val="bg1"/>
                </a:solidFill>
                <a:latin typeface="Raleway" panose="020B0503030101060003" pitchFamily="34" charset="-94"/>
              </a:rPr>
              <a:t>.</a:t>
            </a:r>
          </a:p>
          <a:p>
            <a:endParaRPr lang="tr-TR" dirty="0">
              <a:solidFill>
                <a:schemeClr val="bg1"/>
              </a:solidFill>
              <a:latin typeface="Raleway" panose="020B0503030101060003" pitchFamily="34" charset="-94"/>
            </a:endParaRPr>
          </a:p>
          <a:p>
            <a:r>
              <a:rPr lang="tr-TR" dirty="0">
                <a:solidFill>
                  <a:schemeClr val="bg1"/>
                </a:solidFill>
                <a:latin typeface="Raleway" panose="020B0503030101060003" pitchFamily="34" charset="-94"/>
              </a:rPr>
              <a:t>Bu havuzda ödenen ücretler kalacak ürün teslimi yapıldıktan sonra kapıda ödeme işleminden sonra 2 iş günü içinde iade istemi olmadığı sürece ödeme üretici hesabına aktarılacaktır.</a:t>
            </a:r>
          </a:p>
        </p:txBody>
      </p:sp>
    </p:spTree>
    <p:extLst>
      <p:ext uri="{BB962C8B-B14F-4D97-AF65-F5344CB8AC3E}">
        <p14:creationId xmlns:p14="http://schemas.microsoft.com/office/powerpoint/2010/main" val="119792568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061"/>
        <p:cNvGrpSpPr/>
        <p:nvPr/>
      </p:nvGrpSpPr>
      <p:grpSpPr>
        <a:xfrm>
          <a:off x="0" y="0"/>
          <a:ext cx="0" cy="0"/>
          <a:chOff x="0" y="0"/>
          <a:chExt cx="0" cy="0"/>
        </a:xfrm>
      </p:grpSpPr>
      <p:sp>
        <p:nvSpPr>
          <p:cNvPr id="1062" name="Google Shape;1062;p49"/>
          <p:cNvSpPr txBox="1">
            <a:spLocks noGrp="1"/>
          </p:cNvSpPr>
          <p:nvPr>
            <p:ph type="title"/>
          </p:nvPr>
        </p:nvSpPr>
        <p:spPr>
          <a:xfrm>
            <a:off x="2285825" y="1927950"/>
            <a:ext cx="1338900" cy="1287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smtClean="0"/>
              <a:t>0</a:t>
            </a:r>
            <a:r>
              <a:rPr lang="tr-TR" dirty="0"/>
              <a:t>5</a:t>
            </a:r>
            <a:endParaRPr dirty="0"/>
          </a:p>
        </p:txBody>
      </p:sp>
      <p:sp>
        <p:nvSpPr>
          <p:cNvPr id="1063" name="Google Shape;1063;p49"/>
          <p:cNvSpPr txBox="1">
            <a:spLocks noGrp="1"/>
          </p:cNvSpPr>
          <p:nvPr>
            <p:ph type="title" idx="2"/>
          </p:nvPr>
        </p:nvSpPr>
        <p:spPr>
          <a:xfrm>
            <a:off x="3722950" y="2242457"/>
            <a:ext cx="3852000" cy="804296"/>
          </a:xfrm>
          <a:prstGeom prst="rect">
            <a:avLst/>
          </a:prstGeom>
        </p:spPr>
        <p:txBody>
          <a:bodyPr spcFirstLastPara="1" wrap="square" lIns="91425" tIns="91425" rIns="91425" bIns="91425" anchor="t" anchorCtr="0">
            <a:noAutofit/>
          </a:bodyPr>
          <a:lstStyle/>
          <a:p>
            <a:r>
              <a:rPr lang="tr-TR" sz="2400" b="1" dirty="0" smtClean="0"/>
              <a:t>MİNİMUM GEREKSİNİMLERİNİN SAĞLANMASI</a:t>
            </a:r>
            <a:endParaRPr lang="tr-TR" sz="2400" dirty="0"/>
          </a:p>
        </p:txBody>
      </p:sp>
      <p:grpSp>
        <p:nvGrpSpPr>
          <p:cNvPr id="1064" name="Google Shape;1064;p49"/>
          <p:cNvGrpSpPr/>
          <p:nvPr/>
        </p:nvGrpSpPr>
        <p:grpSpPr>
          <a:xfrm>
            <a:off x="2205149" y="1910963"/>
            <a:ext cx="80672" cy="1321569"/>
            <a:chOff x="240800" y="2611388"/>
            <a:chExt cx="14075" cy="245512"/>
          </a:xfrm>
        </p:grpSpPr>
        <p:sp>
          <p:nvSpPr>
            <p:cNvPr id="1065" name="Google Shape;1065;p49"/>
            <p:cNvSpPr/>
            <p:nvPr/>
          </p:nvSpPr>
          <p:spPr>
            <a:xfrm>
              <a:off x="241875" y="2611388"/>
              <a:ext cx="11398" cy="139107"/>
            </a:xfrm>
            <a:custGeom>
              <a:avLst/>
              <a:gdLst/>
              <a:ahLst/>
              <a:cxnLst/>
              <a:rect l="l" t="t" r="r" b="b"/>
              <a:pathLst>
                <a:path w="456" h="16409" extrusionOk="0">
                  <a:moveTo>
                    <a:pt x="0" y="1"/>
                  </a:moveTo>
                  <a:lnTo>
                    <a:pt x="0" y="16408"/>
                  </a:lnTo>
                  <a:lnTo>
                    <a:pt x="455" y="16408"/>
                  </a:lnTo>
                  <a:lnTo>
                    <a:pt x="4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49"/>
            <p:cNvSpPr/>
            <p:nvPr/>
          </p:nvSpPr>
          <p:spPr>
            <a:xfrm>
              <a:off x="240800" y="2777525"/>
              <a:ext cx="13550" cy="9775"/>
            </a:xfrm>
            <a:custGeom>
              <a:avLst/>
              <a:gdLst/>
              <a:ahLst/>
              <a:cxnLst/>
              <a:rect l="l" t="t" r="r" b="b"/>
              <a:pathLst>
                <a:path w="542" h="391" extrusionOk="0">
                  <a:moveTo>
                    <a:pt x="215" y="1"/>
                  </a:moveTo>
                  <a:cubicBezTo>
                    <a:pt x="67" y="1"/>
                    <a:pt x="0" y="169"/>
                    <a:pt x="0" y="254"/>
                  </a:cubicBezTo>
                  <a:lnTo>
                    <a:pt x="107" y="361"/>
                  </a:lnTo>
                  <a:cubicBezTo>
                    <a:pt x="153" y="382"/>
                    <a:pt x="198" y="391"/>
                    <a:pt x="240" y="391"/>
                  </a:cubicBezTo>
                  <a:cubicBezTo>
                    <a:pt x="418" y="391"/>
                    <a:pt x="542" y="234"/>
                    <a:pt x="455" y="147"/>
                  </a:cubicBezTo>
                  <a:cubicBezTo>
                    <a:pt x="455" y="40"/>
                    <a:pt x="348" y="40"/>
                    <a:pt x="348" y="40"/>
                  </a:cubicBezTo>
                  <a:cubicBezTo>
                    <a:pt x="298" y="12"/>
                    <a:pt x="254" y="1"/>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49"/>
            <p:cNvSpPr/>
            <p:nvPr/>
          </p:nvSpPr>
          <p:spPr>
            <a:xfrm>
              <a:off x="240800" y="2811975"/>
              <a:ext cx="14075" cy="10725"/>
            </a:xfrm>
            <a:custGeom>
              <a:avLst/>
              <a:gdLst/>
              <a:ahLst/>
              <a:cxnLst/>
              <a:rect l="l" t="t" r="r" b="b"/>
              <a:pathLst>
                <a:path w="563" h="429" extrusionOk="0">
                  <a:moveTo>
                    <a:pt x="348" y="0"/>
                  </a:moveTo>
                  <a:cubicBezTo>
                    <a:pt x="107" y="0"/>
                    <a:pt x="0" y="108"/>
                    <a:pt x="0" y="322"/>
                  </a:cubicBezTo>
                  <a:cubicBezTo>
                    <a:pt x="107" y="322"/>
                    <a:pt x="107" y="429"/>
                    <a:pt x="107" y="429"/>
                  </a:cubicBezTo>
                  <a:cubicBezTo>
                    <a:pt x="348" y="429"/>
                    <a:pt x="562" y="322"/>
                    <a:pt x="455" y="108"/>
                  </a:cubicBezTo>
                  <a:lnTo>
                    <a:pt x="3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49"/>
            <p:cNvSpPr/>
            <p:nvPr/>
          </p:nvSpPr>
          <p:spPr>
            <a:xfrm>
              <a:off x="240800" y="2847375"/>
              <a:ext cx="13550" cy="9525"/>
            </a:xfrm>
            <a:custGeom>
              <a:avLst/>
              <a:gdLst/>
              <a:ahLst/>
              <a:cxnLst/>
              <a:rect l="l" t="t" r="r" b="b"/>
              <a:pathLst>
                <a:path w="542" h="381" extrusionOk="0">
                  <a:moveTo>
                    <a:pt x="224" y="1"/>
                  </a:moveTo>
                  <a:cubicBezTo>
                    <a:pt x="70" y="1"/>
                    <a:pt x="0" y="157"/>
                    <a:pt x="0" y="244"/>
                  </a:cubicBezTo>
                  <a:lnTo>
                    <a:pt x="107" y="351"/>
                  </a:lnTo>
                  <a:cubicBezTo>
                    <a:pt x="153" y="371"/>
                    <a:pt x="198" y="380"/>
                    <a:pt x="240" y="380"/>
                  </a:cubicBezTo>
                  <a:cubicBezTo>
                    <a:pt x="418" y="380"/>
                    <a:pt x="542" y="223"/>
                    <a:pt x="455" y="137"/>
                  </a:cubicBezTo>
                  <a:cubicBezTo>
                    <a:pt x="455" y="30"/>
                    <a:pt x="348" y="30"/>
                    <a:pt x="348" y="30"/>
                  </a:cubicBezTo>
                  <a:cubicBezTo>
                    <a:pt x="302" y="9"/>
                    <a:pt x="261" y="1"/>
                    <a:pt x="2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9" name="Google Shape;1069;p49"/>
          <p:cNvGrpSpPr/>
          <p:nvPr/>
        </p:nvGrpSpPr>
        <p:grpSpPr>
          <a:xfrm>
            <a:off x="1074617" y="3596630"/>
            <a:ext cx="543432" cy="741197"/>
            <a:chOff x="2878829" y="3023092"/>
            <a:chExt cx="543432" cy="741197"/>
          </a:xfrm>
        </p:grpSpPr>
        <p:sp>
          <p:nvSpPr>
            <p:cNvPr id="1070" name="Google Shape;1070;p49"/>
            <p:cNvSpPr/>
            <p:nvPr/>
          </p:nvSpPr>
          <p:spPr>
            <a:xfrm>
              <a:off x="2878829" y="3023092"/>
              <a:ext cx="22639" cy="20113"/>
            </a:xfrm>
            <a:custGeom>
              <a:avLst/>
              <a:gdLst/>
              <a:ahLst/>
              <a:cxnLst/>
              <a:rect l="l" t="t" r="r" b="b"/>
              <a:pathLst>
                <a:path w="242" h="215" extrusionOk="0">
                  <a:moveTo>
                    <a:pt x="135" y="0"/>
                  </a:moveTo>
                  <a:lnTo>
                    <a:pt x="1" y="107"/>
                  </a:lnTo>
                  <a:cubicBezTo>
                    <a:pt x="1" y="214"/>
                    <a:pt x="135" y="214"/>
                    <a:pt x="135" y="214"/>
                  </a:cubicBezTo>
                  <a:cubicBezTo>
                    <a:pt x="135" y="214"/>
                    <a:pt x="242" y="214"/>
                    <a:pt x="242" y="107"/>
                  </a:cubicBezTo>
                  <a:lnTo>
                    <a:pt x="1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49"/>
            <p:cNvSpPr/>
            <p:nvPr/>
          </p:nvSpPr>
          <p:spPr>
            <a:xfrm>
              <a:off x="3056668" y="3023092"/>
              <a:ext cx="10103" cy="20113"/>
            </a:xfrm>
            <a:custGeom>
              <a:avLst/>
              <a:gdLst/>
              <a:ahLst/>
              <a:cxnLst/>
              <a:rect l="l" t="t" r="r" b="b"/>
              <a:pathLst>
                <a:path w="108" h="215" extrusionOk="0">
                  <a:moveTo>
                    <a:pt x="107" y="0"/>
                  </a:moveTo>
                  <a:cubicBezTo>
                    <a:pt x="0" y="0"/>
                    <a:pt x="0" y="107"/>
                    <a:pt x="0" y="107"/>
                  </a:cubicBezTo>
                  <a:lnTo>
                    <a:pt x="0" y="214"/>
                  </a:lnTo>
                  <a:cubicBezTo>
                    <a:pt x="107" y="214"/>
                    <a:pt x="107" y="214"/>
                    <a:pt x="107" y="107"/>
                  </a:cubicBezTo>
                  <a:lnTo>
                    <a:pt x="1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49"/>
            <p:cNvSpPr/>
            <p:nvPr/>
          </p:nvSpPr>
          <p:spPr>
            <a:xfrm>
              <a:off x="3224403" y="3023092"/>
              <a:ext cx="20113" cy="20113"/>
            </a:xfrm>
            <a:custGeom>
              <a:avLst/>
              <a:gdLst/>
              <a:ahLst/>
              <a:cxnLst/>
              <a:rect l="l" t="t" r="r" b="b"/>
              <a:pathLst>
                <a:path w="215" h="215" extrusionOk="0">
                  <a:moveTo>
                    <a:pt x="108" y="0"/>
                  </a:moveTo>
                  <a:lnTo>
                    <a:pt x="0" y="107"/>
                  </a:lnTo>
                  <a:lnTo>
                    <a:pt x="108" y="214"/>
                  </a:lnTo>
                  <a:cubicBezTo>
                    <a:pt x="215" y="214"/>
                    <a:pt x="215" y="214"/>
                    <a:pt x="215" y="107"/>
                  </a:cubicBezTo>
                  <a:cubicBezTo>
                    <a:pt x="215" y="107"/>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49"/>
            <p:cNvSpPr/>
            <p:nvPr/>
          </p:nvSpPr>
          <p:spPr>
            <a:xfrm>
              <a:off x="3402148" y="3023092"/>
              <a:ext cx="20113" cy="20113"/>
            </a:xfrm>
            <a:custGeom>
              <a:avLst/>
              <a:gdLst/>
              <a:ahLst/>
              <a:cxnLst/>
              <a:rect l="l" t="t" r="r" b="b"/>
              <a:pathLst>
                <a:path w="215" h="215" extrusionOk="0">
                  <a:moveTo>
                    <a:pt x="108" y="0"/>
                  </a:moveTo>
                  <a:cubicBezTo>
                    <a:pt x="1" y="0"/>
                    <a:pt x="1" y="107"/>
                    <a:pt x="1" y="107"/>
                  </a:cubicBezTo>
                  <a:cubicBezTo>
                    <a:pt x="1" y="214"/>
                    <a:pt x="1" y="214"/>
                    <a:pt x="108" y="214"/>
                  </a:cubicBezTo>
                  <a:cubicBezTo>
                    <a:pt x="108" y="214"/>
                    <a:pt x="215" y="214"/>
                    <a:pt x="215" y="107"/>
                  </a:cubicBezTo>
                  <a:lnTo>
                    <a:pt x="10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49"/>
            <p:cNvSpPr/>
            <p:nvPr/>
          </p:nvSpPr>
          <p:spPr>
            <a:xfrm>
              <a:off x="2878829" y="3168282"/>
              <a:ext cx="22639" cy="22639"/>
            </a:xfrm>
            <a:custGeom>
              <a:avLst/>
              <a:gdLst/>
              <a:ahLst/>
              <a:cxnLst/>
              <a:rect l="l" t="t" r="r" b="b"/>
              <a:pathLst>
                <a:path w="242" h="242" extrusionOk="0">
                  <a:moveTo>
                    <a:pt x="135" y="1"/>
                  </a:moveTo>
                  <a:lnTo>
                    <a:pt x="1" y="108"/>
                  </a:lnTo>
                  <a:lnTo>
                    <a:pt x="135" y="242"/>
                  </a:lnTo>
                  <a:lnTo>
                    <a:pt x="242"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49"/>
            <p:cNvSpPr/>
            <p:nvPr/>
          </p:nvSpPr>
          <p:spPr>
            <a:xfrm>
              <a:off x="3056668" y="3168282"/>
              <a:ext cx="10103" cy="22639"/>
            </a:xfrm>
            <a:custGeom>
              <a:avLst/>
              <a:gdLst/>
              <a:ahLst/>
              <a:cxnLst/>
              <a:rect l="l" t="t" r="r" b="b"/>
              <a:pathLst>
                <a:path w="108" h="242" extrusionOk="0">
                  <a:moveTo>
                    <a:pt x="107" y="1"/>
                  </a:moveTo>
                  <a:cubicBezTo>
                    <a:pt x="0" y="1"/>
                    <a:pt x="0" y="108"/>
                    <a:pt x="0" y="108"/>
                  </a:cubicBezTo>
                  <a:cubicBezTo>
                    <a:pt x="0" y="108"/>
                    <a:pt x="0" y="242"/>
                    <a:pt x="107" y="242"/>
                  </a:cubicBezTo>
                  <a:lnTo>
                    <a:pt x="107" y="108"/>
                  </a:ln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49"/>
            <p:cNvSpPr/>
            <p:nvPr/>
          </p:nvSpPr>
          <p:spPr>
            <a:xfrm>
              <a:off x="3224403" y="3168282"/>
              <a:ext cx="20113" cy="22639"/>
            </a:xfrm>
            <a:custGeom>
              <a:avLst/>
              <a:gdLst/>
              <a:ahLst/>
              <a:cxnLst/>
              <a:rect l="l" t="t" r="r" b="b"/>
              <a:pathLst>
                <a:path w="215" h="242" extrusionOk="0">
                  <a:moveTo>
                    <a:pt x="108" y="1"/>
                  </a:moveTo>
                  <a:lnTo>
                    <a:pt x="0" y="108"/>
                  </a:lnTo>
                  <a:lnTo>
                    <a:pt x="108" y="242"/>
                  </a:lnTo>
                  <a:cubicBezTo>
                    <a:pt x="215" y="242"/>
                    <a:pt x="215" y="108"/>
                    <a:pt x="215" y="108"/>
                  </a:cubicBezTo>
                  <a:cubicBezTo>
                    <a:pt x="215" y="108"/>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49"/>
            <p:cNvSpPr/>
            <p:nvPr/>
          </p:nvSpPr>
          <p:spPr>
            <a:xfrm>
              <a:off x="3402148" y="3168282"/>
              <a:ext cx="20113" cy="22639"/>
            </a:xfrm>
            <a:custGeom>
              <a:avLst/>
              <a:gdLst/>
              <a:ahLst/>
              <a:cxnLst/>
              <a:rect l="l" t="t" r="r" b="b"/>
              <a:pathLst>
                <a:path w="215" h="242" extrusionOk="0">
                  <a:moveTo>
                    <a:pt x="108" y="1"/>
                  </a:moveTo>
                  <a:cubicBezTo>
                    <a:pt x="1" y="1"/>
                    <a:pt x="1" y="108"/>
                    <a:pt x="1" y="108"/>
                  </a:cubicBezTo>
                  <a:cubicBezTo>
                    <a:pt x="1" y="108"/>
                    <a:pt x="1" y="242"/>
                    <a:pt x="108" y="242"/>
                  </a:cubicBezTo>
                  <a:lnTo>
                    <a:pt x="215" y="108"/>
                  </a:ln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49"/>
            <p:cNvSpPr/>
            <p:nvPr/>
          </p:nvSpPr>
          <p:spPr>
            <a:xfrm>
              <a:off x="2878829" y="3315997"/>
              <a:ext cx="22639" cy="20113"/>
            </a:xfrm>
            <a:custGeom>
              <a:avLst/>
              <a:gdLst/>
              <a:ahLst/>
              <a:cxnLst/>
              <a:rect l="l" t="t" r="r" b="b"/>
              <a:pathLst>
                <a:path w="242" h="215" extrusionOk="0">
                  <a:moveTo>
                    <a:pt x="135" y="1"/>
                  </a:moveTo>
                  <a:lnTo>
                    <a:pt x="1" y="108"/>
                  </a:lnTo>
                  <a:lnTo>
                    <a:pt x="135" y="215"/>
                  </a:lnTo>
                  <a:lnTo>
                    <a:pt x="242"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49"/>
            <p:cNvSpPr/>
            <p:nvPr/>
          </p:nvSpPr>
          <p:spPr>
            <a:xfrm>
              <a:off x="3056668" y="3315997"/>
              <a:ext cx="10103" cy="20113"/>
            </a:xfrm>
            <a:custGeom>
              <a:avLst/>
              <a:gdLst/>
              <a:ahLst/>
              <a:cxnLst/>
              <a:rect l="l" t="t" r="r" b="b"/>
              <a:pathLst>
                <a:path w="108" h="215" extrusionOk="0">
                  <a:moveTo>
                    <a:pt x="107" y="1"/>
                  </a:moveTo>
                  <a:cubicBezTo>
                    <a:pt x="0" y="1"/>
                    <a:pt x="0" y="108"/>
                    <a:pt x="0" y="108"/>
                  </a:cubicBezTo>
                  <a:lnTo>
                    <a:pt x="0" y="215"/>
                  </a:lnTo>
                  <a:cubicBezTo>
                    <a:pt x="107" y="215"/>
                    <a:pt x="107" y="108"/>
                    <a:pt x="107" y="108"/>
                  </a:cubicBez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49"/>
            <p:cNvSpPr/>
            <p:nvPr/>
          </p:nvSpPr>
          <p:spPr>
            <a:xfrm>
              <a:off x="3224403" y="3315997"/>
              <a:ext cx="20113" cy="20113"/>
            </a:xfrm>
            <a:custGeom>
              <a:avLst/>
              <a:gdLst/>
              <a:ahLst/>
              <a:cxnLst/>
              <a:rect l="l" t="t" r="r" b="b"/>
              <a:pathLst>
                <a:path w="215" h="215" extrusionOk="0">
                  <a:moveTo>
                    <a:pt x="108" y="1"/>
                  </a:moveTo>
                  <a:lnTo>
                    <a:pt x="0" y="108"/>
                  </a:lnTo>
                  <a:cubicBezTo>
                    <a:pt x="108" y="108"/>
                    <a:pt x="108" y="215"/>
                    <a:pt x="108" y="215"/>
                  </a:cubicBezTo>
                  <a:cubicBezTo>
                    <a:pt x="215" y="215"/>
                    <a:pt x="215" y="108"/>
                    <a:pt x="215" y="108"/>
                  </a:cubicBez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49"/>
            <p:cNvSpPr/>
            <p:nvPr/>
          </p:nvSpPr>
          <p:spPr>
            <a:xfrm>
              <a:off x="3402148" y="3315997"/>
              <a:ext cx="20113" cy="20113"/>
            </a:xfrm>
            <a:custGeom>
              <a:avLst/>
              <a:gdLst/>
              <a:ahLst/>
              <a:cxnLst/>
              <a:rect l="l" t="t" r="r" b="b"/>
              <a:pathLst>
                <a:path w="215" h="215" extrusionOk="0">
                  <a:moveTo>
                    <a:pt x="108" y="1"/>
                  </a:moveTo>
                  <a:cubicBezTo>
                    <a:pt x="1" y="1"/>
                    <a:pt x="1" y="108"/>
                    <a:pt x="1" y="108"/>
                  </a:cubicBezTo>
                  <a:cubicBezTo>
                    <a:pt x="1" y="108"/>
                    <a:pt x="1" y="215"/>
                    <a:pt x="108" y="215"/>
                  </a:cubicBezTo>
                  <a:lnTo>
                    <a:pt x="215" y="108"/>
                  </a:ln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49"/>
            <p:cNvSpPr/>
            <p:nvPr/>
          </p:nvSpPr>
          <p:spPr>
            <a:xfrm>
              <a:off x="2878829" y="3461281"/>
              <a:ext cx="22639" cy="20113"/>
            </a:xfrm>
            <a:custGeom>
              <a:avLst/>
              <a:gdLst/>
              <a:ahLst/>
              <a:cxnLst/>
              <a:rect l="l" t="t" r="r" b="b"/>
              <a:pathLst>
                <a:path w="242" h="215" extrusionOk="0">
                  <a:moveTo>
                    <a:pt x="135" y="0"/>
                  </a:moveTo>
                  <a:cubicBezTo>
                    <a:pt x="135" y="0"/>
                    <a:pt x="1" y="0"/>
                    <a:pt x="1" y="107"/>
                  </a:cubicBezTo>
                  <a:lnTo>
                    <a:pt x="135" y="214"/>
                  </a:lnTo>
                  <a:lnTo>
                    <a:pt x="242" y="107"/>
                  </a:lnTo>
                  <a:cubicBezTo>
                    <a:pt x="242" y="0"/>
                    <a:pt x="135" y="0"/>
                    <a:pt x="1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49"/>
            <p:cNvSpPr/>
            <p:nvPr/>
          </p:nvSpPr>
          <p:spPr>
            <a:xfrm>
              <a:off x="3056668" y="3461281"/>
              <a:ext cx="10103" cy="20113"/>
            </a:xfrm>
            <a:custGeom>
              <a:avLst/>
              <a:gdLst/>
              <a:ahLst/>
              <a:cxnLst/>
              <a:rect l="l" t="t" r="r" b="b"/>
              <a:pathLst>
                <a:path w="108" h="215" extrusionOk="0">
                  <a:moveTo>
                    <a:pt x="107" y="0"/>
                  </a:moveTo>
                  <a:cubicBezTo>
                    <a:pt x="0" y="0"/>
                    <a:pt x="0" y="0"/>
                    <a:pt x="0" y="107"/>
                  </a:cubicBezTo>
                  <a:lnTo>
                    <a:pt x="0" y="214"/>
                  </a:lnTo>
                  <a:cubicBezTo>
                    <a:pt x="107" y="214"/>
                    <a:pt x="107" y="107"/>
                    <a:pt x="107" y="107"/>
                  </a:cubicBezTo>
                  <a:lnTo>
                    <a:pt x="1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49"/>
            <p:cNvSpPr/>
            <p:nvPr/>
          </p:nvSpPr>
          <p:spPr>
            <a:xfrm>
              <a:off x="3224403" y="3461281"/>
              <a:ext cx="20113" cy="20113"/>
            </a:xfrm>
            <a:custGeom>
              <a:avLst/>
              <a:gdLst/>
              <a:ahLst/>
              <a:cxnLst/>
              <a:rect l="l" t="t" r="r" b="b"/>
              <a:pathLst>
                <a:path w="215" h="215" extrusionOk="0">
                  <a:moveTo>
                    <a:pt x="108" y="0"/>
                  </a:moveTo>
                  <a:cubicBezTo>
                    <a:pt x="108" y="0"/>
                    <a:pt x="0" y="0"/>
                    <a:pt x="0" y="107"/>
                  </a:cubicBezTo>
                  <a:cubicBezTo>
                    <a:pt x="108" y="107"/>
                    <a:pt x="108" y="107"/>
                    <a:pt x="108" y="214"/>
                  </a:cubicBezTo>
                  <a:cubicBezTo>
                    <a:pt x="215" y="214"/>
                    <a:pt x="215" y="107"/>
                    <a:pt x="215" y="107"/>
                  </a:cubicBezTo>
                  <a:cubicBezTo>
                    <a:pt x="215" y="0"/>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49"/>
            <p:cNvSpPr/>
            <p:nvPr/>
          </p:nvSpPr>
          <p:spPr>
            <a:xfrm>
              <a:off x="3402148" y="3461281"/>
              <a:ext cx="20113" cy="20113"/>
            </a:xfrm>
            <a:custGeom>
              <a:avLst/>
              <a:gdLst/>
              <a:ahLst/>
              <a:cxnLst/>
              <a:rect l="l" t="t" r="r" b="b"/>
              <a:pathLst>
                <a:path w="215" h="215" extrusionOk="0">
                  <a:moveTo>
                    <a:pt x="108" y="0"/>
                  </a:moveTo>
                  <a:cubicBezTo>
                    <a:pt x="1" y="0"/>
                    <a:pt x="1" y="0"/>
                    <a:pt x="1" y="107"/>
                  </a:cubicBezTo>
                  <a:cubicBezTo>
                    <a:pt x="1" y="107"/>
                    <a:pt x="1" y="214"/>
                    <a:pt x="108" y="214"/>
                  </a:cubicBezTo>
                  <a:lnTo>
                    <a:pt x="215" y="107"/>
                  </a:lnTo>
                  <a:cubicBezTo>
                    <a:pt x="215" y="0"/>
                    <a:pt x="108"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49"/>
            <p:cNvSpPr/>
            <p:nvPr/>
          </p:nvSpPr>
          <p:spPr>
            <a:xfrm>
              <a:off x="2878829" y="3606470"/>
              <a:ext cx="22639" cy="10103"/>
            </a:xfrm>
            <a:custGeom>
              <a:avLst/>
              <a:gdLst/>
              <a:ahLst/>
              <a:cxnLst/>
              <a:rect l="l" t="t" r="r" b="b"/>
              <a:pathLst>
                <a:path w="242" h="108" extrusionOk="0">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49"/>
            <p:cNvSpPr/>
            <p:nvPr/>
          </p:nvSpPr>
          <p:spPr>
            <a:xfrm>
              <a:off x="3056668" y="3606470"/>
              <a:ext cx="10103" cy="15342"/>
            </a:xfrm>
            <a:custGeom>
              <a:avLst/>
              <a:gdLst/>
              <a:ahLst/>
              <a:cxnLst/>
              <a:rect l="l" t="t" r="r" b="b"/>
              <a:pathLst>
                <a:path w="108" h="164" extrusionOk="0">
                  <a:moveTo>
                    <a:pt x="107" y="1"/>
                  </a:moveTo>
                  <a:cubicBezTo>
                    <a:pt x="0" y="1"/>
                    <a:pt x="0" y="1"/>
                    <a:pt x="0" y="108"/>
                  </a:cubicBezTo>
                  <a:cubicBezTo>
                    <a:pt x="32" y="148"/>
                    <a:pt x="55" y="164"/>
                    <a:pt x="70" y="164"/>
                  </a:cubicBezTo>
                  <a:cubicBezTo>
                    <a:pt x="107" y="164"/>
                    <a:pt x="107" y="76"/>
                    <a:pt x="1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49"/>
            <p:cNvSpPr/>
            <p:nvPr/>
          </p:nvSpPr>
          <p:spPr>
            <a:xfrm>
              <a:off x="3224403" y="3606470"/>
              <a:ext cx="20113" cy="15342"/>
            </a:xfrm>
            <a:custGeom>
              <a:avLst/>
              <a:gdLst/>
              <a:ahLst/>
              <a:cxnLst/>
              <a:rect l="l" t="t" r="r" b="b"/>
              <a:pathLst>
                <a:path w="215" h="164" extrusionOk="0">
                  <a:moveTo>
                    <a:pt x="108" y="1"/>
                  </a:moveTo>
                  <a:cubicBezTo>
                    <a:pt x="108" y="1"/>
                    <a:pt x="0" y="1"/>
                    <a:pt x="0" y="108"/>
                  </a:cubicBezTo>
                  <a:lnTo>
                    <a:pt x="108" y="108"/>
                  </a:lnTo>
                  <a:cubicBezTo>
                    <a:pt x="140" y="148"/>
                    <a:pt x="162" y="164"/>
                    <a:pt x="178" y="164"/>
                  </a:cubicBezTo>
                  <a:cubicBezTo>
                    <a:pt x="215" y="164"/>
                    <a:pt x="215" y="76"/>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49"/>
            <p:cNvSpPr/>
            <p:nvPr/>
          </p:nvSpPr>
          <p:spPr>
            <a:xfrm>
              <a:off x="3402148" y="3606470"/>
              <a:ext cx="20113" cy="10103"/>
            </a:xfrm>
            <a:custGeom>
              <a:avLst/>
              <a:gdLst/>
              <a:ahLst/>
              <a:cxnLst/>
              <a:rect l="l" t="t" r="r" b="b"/>
              <a:pathLst>
                <a:path w="215" h="108" extrusionOk="0">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49"/>
            <p:cNvSpPr/>
            <p:nvPr/>
          </p:nvSpPr>
          <p:spPr>
            <a:xfrm>
              <a:off x="2878829" y="3754186"/>
              <a:ext cx="22639" cy="10103"/>
            </a:xfrm>
            <a:custGeom>
              <a:avLst/>
              <a:gdLst/>
              <a:ahLst/>
              <a:cxnLst/>
              <a:rect l="l" t="t" r="r" b="b"/>
              <a:pathLst>
                <a:path w="242" h="108" extrusionOk="0">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49"/>
            <p:cNvSpPr/>
            <p:nvPr/>
          </p:nvSpPr>
          <p:spPr>
            <a:xfrm>
              <a:off x="3056668" y="3754186"/>
              <a:ext cx="10103" cy="10103"/>
            </a:xfrm>
            <a:custGeom>
              <a:avLst/>
              <a:gdLst/>
              <a:ahLst/>
              <a:cxnLst/>
              <a:rect l="l" t="t" r="r" b="b"/>
              <a:pathLst>
                <a:path w="108" h="108" extrusionOk="0">
                  <a:moveTo>
                    <a:pt x="107" y="1"/>
                  </a:moveTo>
                  <a:cubicBezTo>
                    <a:pt x="0" y="1"/>
                    <a:pt x="0" y="1"/>
                    <a:pt x="0" y="108"/>
                  </a:cubicBezTo>
                  <a:lnTo>
                    <a:pt x="107" y="108"/>
                  </a:ln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49"/>
            <p:cNvSpPr/>
            <p:nvPr/>
          </p:nvSpPr>
          <p:spPr>
            <a:xfrm>
              <a:off x="3224403" y="3754186"/>
              <a:ext cx="20113" cy="10103"/>
            </a:xfrm>
            <a:custGeom>
              <a:avLst/>
              <a:gdLst/>
              <a:ahLst/>
              <a:cxnLst/>
              <a:rect l="l" t="t" r="r" b="b"/>
              <a:pathLst>
                <a:path w="215" h="108" extrusionOk="0">
                  <a:moveTo>
                    <a:pt x="108" y="1"/>
                  </a:moveTo>
                  <a:cubicBezTo>
                    <a:pt x="108" y="1"/>
                    <a:pt x="0" y="1"/>
                    <a:pt x="0" y="108"/>
                  </a:cubicBezTo>
                  <a:lnTo>
                    <a:pt x="215" y="108"/>
                  </a:ln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49"/>
            <p:cNvSpPr/>
            <p:nvPr/>
          </p:nvSpPr>
          <p:spPr>
            <a:xfrm>
              <a:off x="3402148" y="3754186"/>
              <a:ext cx="20113" cy="10103"/>
            </a:xfrm>
            <a:custGeom>
              <a:avLst/>
              <a:gdLst/>
              <a:ahLst/>
              <a:cxnLst/>
              <a:rect l="l" t="t" r="r" b="b"/>
              <a:pathLst>
                <a:path w="215" h="108" extrusionOk="0">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4" name="Google Shape;1094;p49"/>
          <p:cNvGrpSpPr/>
          <p:nvPr/>
        </p:nvGrpSpPr>
        <p:grpSpPr>
          <a:xfrm>
            <a:off x="7628229" y="968555"/>
            <a:ext cx="543432" cy="741197"/>
            <a:chOff x="2878829" y="3023092"/>
            <a:chExt cx="543432" cy="741197"/>
          </a:xfrm>
        </p:grpSpPr>
        <p:sp>
          <p:nvSpPr>
            <p:cNvPr id="1095" name="Google Shape;1095;p49"/>
            <p:cNvSpPr/>
            <p:nvPr/>
          </p:nvSpPr>
          <p:spPr>
            <a:xfrm>
              <a:off x="2878829" y="3023092"/>
              <a:ext cx="22639" cy="20113"/>
            </a:xfrm>
            <a:custGeom>
              <a:avLst/>
              <a:gdLst/>
              <a:ahLst/>
              <a:cxnLst/>
              <a:rect l="l" t="t" r="r" b="b"/>
              <a:pathLst>
                <a:path w="242" h="215" extrusionOk="0">
                  <a:moveTo>
                    <a:pt x="135" y="0"/>
                  </a:moveTo>
                  <a:lnTo>
                    <a:pt x="1" y="107"/>
                  </a:lnTo>
                  <a:cubicBezTo>
                    <a:pt x="1" y="214"/>
                    <a:pt x="135" y="214"/>
                    <a:pt x="135" y="214"/>
                  </a:cubicBezTo>
                  <a:cubicBezTo>
                    <a:pt x="135" y="214"/>
                    <a:pt x="242" y="214"/>
                    <a:pt x="242" y="107"/>
                  </a:cubicBezTo>
                  <a:lnTo>
                    <a:pt x="1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49"/>
            <p:cNvSpPr/>
            <p:nvPr/>
          </p:nvSpPr>
          <p:spPr>
            <a:xfrm>
              <a:off x="3056668" y="3023092"/>
              <a:ext cx="10103" cy="20113"/>
            </a:xfrm>
            <a:custGeom>
              <a:avLst/>
              <a:gdLst/>
              <a:ahLst/>
              <a:cxnLst/>
              <a:rect l="l" t="t" r="r" b="b"/>
              <a:pathLst>
                <a:path w="108" h="215" extrusionOk="0">
                  <a:moveTo>
                    <a:pt x="107" y="0"/>
                  </a:moveTo>
                  <a:cubicBezTo>
                    <a:pt x="0" y="0"/>
                    <a:pt x="0" y="107"/>
                    <a:pt x="0" y="107"/>
                  </a:cubicBezTo>
                  <a:lnTo>
                    <a:pt x="0" y="214"/>
                  </a:lnTo>
                  <a:cubicBezTo>
                    <a:pt x="107" y="214"/>
                    <a:pt x="107" y="214"/>
                    <a:pt x="107" y="107"/>
                  </a:cubicBezTo>
                  <a:lnTo>
                    <a:pt x="1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49"/>
            <p:cNvSpPr/>
            <p:nvPr/>
          </p:nvSpPr>
          <p:spPr>
            <a:xfrm>
              <a:off x="3224403" y="3023092"/>
              <a:ext cx="20113" cy="20113"/>
            </a:xfrm>
            <a:custGeom>
              <a:avLst/>
              <a:gdLst/>
              <a:ahLst/>
              <a:cxnLst/>
              <a:rect l="l" t="t" r="r" b="b"/>
              <a:pathLst>
                <a:path w="215" h="215" extrusionOk="0">
                  <a:moveTo>
                    <a:pt x="108" y="0"/>
                  </a:moveTo>
                  <a:lnTo>
                    <a:pt x="0" y="107"/>
                  </a:lnTo>
                  <a:lnTo>
                    <a:pt x="108" y="214"/>
                  </a:lnTo>
                  <a:cubicBezTo>
                    <a:pt x="215" y="214"/>
                    <a:pt x="215" y="214"/>
                    <a:pt x="215" y="107"/>
                  </a:cubicBezTo>
                  <a:cubicBezTo>
                    <a:pt x="215" y="107"/>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49"/>
            <p:cNvSpPr/>
            <p:nvPr/>
          </p:nvSpPr>
          <p:spPr>
            <a:xfrm>
              <a:off x="3402148" y="3023092"/>
              <a:ext cx="20113" cy="20113"/>
            </a:xfrm>
            <a:custGeom>
              <a:avLst/>
              <a:gdLst/>
              <a:ahLst/>
              <a:cxnLst/>
              <a:rect l="l" t="t" r="r" b="b"/>
              <a:pathLst>
                <a:path w="215" h="215" extrusionOk="0">
                  <a:moveTo>
                    <a:pt x="108" y="0"/>
                  </a:moveTo>
                  <a:cubicBezTo>
                    <a:pt x="1" y="0"/>
                    <a:pt x="1" y="107"/>
                    <a:pt x="1" y="107"/>
                  </a:cubicBezTo>
                  <a:cubicBezTo>
                    <a:pt x="1" y="214"/>
                    <a:pt x="1" y="214"/>
                    <a:pt x="108" y="214"/>
                  </a:cubicBezTo>
                  <a:cubicBezTo>
                    <a:pt x="108" y="214"/>
                    <a:pt x="215" y="214"/>
                    <a:pt x="215" y="107"/>
                  </a:cubicBezTo>
                  <a:lnTo>
                    <a:pt x="10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49"/>
            <p:cNvSpPr/>
            <p:nvPr/>
          </p:nvSpPr>
          <p:spPr>
            <a:xfrm>
              <a:off x="2878829" y="3168282"/>
              <a:ext cx="22639" cy="22639"/>
            </a:xfrm>
            <a:custGeom>
              <a:avLst/>
              <a:gdLst/>
              <a:ahLst/>
              <a:cxnLst/>
              <a:rect l="l" t="t" r="r" b="b"/>
              <a:pathLst>
                <a:path w="242" h="242" extrusionOk="0">
                  <a:moveTo>
                    <a:pt x="135" y="1"/>
                  </a:moveTo>
                  <a:lnTo>
                    <a:pt x="1" y="108"/>
                  </a:lnTo>
                  <a:lnTo>
                    <a:pt x="135" y="242"/>
                  </a:lnTo>
                  <a:lnTo>
                    <a:pt x="242"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49"/>
            <p:cNvSpPr/>
            <p:nvPr/>
          </p:nvSpPr>
          <p:spPr>
            <a:xfrm>
              <a:off x="3056668" y="3168282"/>
              <a:ext cx="10103" cy="22639"/>
            </a:xfrm>
            <a:custGeom>
              <a:avLst/>
              <a:gdLst/>
              <a:ahLst/>
              <a:cxnLst/>
              <a:rect l="l" t="t" r="r" b="b"/>
              <a:pathLst>
                <a:path w="108" h="242" extrusionOk="0">
                  <a:moveTo>
                    <a:pt x="107" y="1"/>
                  </a:moveTo>
                  <a:cubicBezTo>
                    <a:pt x="0" y="1"/>
                    <a:pt x="0" y="108"/>
                    <a:pt x="0" y="108"/>
                  </a:cubicBezTo>
                  <a:cubicBezTo>
                    <a:pt x="0" y="108"/>
                    <a:pt x="0" y="242"/>
                    <a:pt x="107" y="242"/>
                  </a:cubicBezTo>
                  <a:lnTo>
                    <a:pt x="107" y="108"/>
                  </a:ln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49"/>
            <p:cNvSpPr/>
            <p:nvPr/>
          </p:nvSpPr>
          <p:spPr>
            <a:xfrm>
              <a:off x="3224403" y="3168282"/>
              <a:ext cx="20113" cy="22639"/>
            </a:xfrm>
            <a:custGeom>
              <a:avLst/>
              <a:gdLst/>
              <a:ahLst/>
              <a:cxnLst/>
              <a:rect l="l" t="t" r="r" b="b"/>
              <a:pathLst>
                <a:path w="215" h="242" extrusionOk="0">
                  <a:moveTo>
                    <a:pt x="108" y="1"/>
                  </a:moveTo>
                  <a:lnTo>
                    <a:pt x="0" y="108"/>
                  </a:lnTo>
                  <a:lnTo>
                    <a:pt x="108" y="242"/>
                  </a:lnTo>
                  <a:cubicBezTo>
                    <a:pt x="215" y="242"/>
                    <a:pt x="215" y="108"/>
                    <a:pt x="215" y="108"/>
                  </a:cubicBezTo>
                  <a:cubicBezTo>
                    <a:pt x="215" y="108"/>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49"/>
            <p:cNvSpPr/>
            <p:nvPr/>
          </p:nvSpPr>
          <p:spPr>
            <a:xfrm>
              <a:off x="3402148" y="3168282"/>
              <a:ext cx="20113" cy="22639"/>
            </a:xfrm>
            <a:custGeom>
              <a:avLst/>
              <a:gdLst/>
              <a:ahLst/>
              <a:cxnLst/>
              <a:rect l="l" t="t" r="r" b="b"/>
              <a:pathLst>
                <a:path w="215" h="242" extrusionOk="0">
                  <a:moveTo>
                    <a:pt x="108" y="1"/>
                  </a:moveTo>
                  <a:cubicBezTo>
                    <a:pt x="1" y="1"/>
                    <a:pt x="1" y="108"/>
                    <a:pt x="1" y="108"/>
                  </a:cubicBezTo>
                  <a:cubicBezTo>
                    <a:pt x="1" y="108"/>
                    <a:pt x="1" y="242"/>
                    <a:pt x="108" y="242"/>
                  </a:cubicBezTo>
                  <a:lnTo>
                    <a:pt x="215" y="108"/>
                  </a:ln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49"/>
            <p:cNvSpPr/>
            <p:nvPr/>
          </p:nvSpPr>
          <p:spPr>
            <a:xfrm>
              <a:off x="2878829" y="3315997"/>
              <a:ext cx="22639" cy="20113"/>
            </a:xfrm>
            <a:custGeom>
              <a:avLst/>
              <a:gdLst/>
              <a:ahLst/>
              <a:cxnLst/>
              <a:rect l="l" t="t" r="r" b="b"/>
              <a:pathLst>
                <a:path w="242" h="215" extrusionOk="0">
                  <a:moveTo>
                    <a:pt x="135" y="1"/>
                  </a:moveTo>
                  <a:lnTo>
                    <a:pt x="1" y="108"/>
                  </a:lnTo>
                  <a:lnTo>
                    <a:pt x="135" y="215"/>
                  </a:lnTo>
                  <a:lnTo>
                    <a:pt x="242"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49"/>
            <p:cNvSpPr/>
            <p:nvPr/>
          </p:nvSpPr>
          <p:spPr>
            <a:xfrm>
              <a:off x="3056668" y="3315997"/>
              <a:ext cx="10103" cy="20113"/>
            </a:xfrm>
            <a:custGeom>
              <a:avLst/>
              <a:gdLst/>
              <a:ahLst/>
              <a:cxnLst/>
              <a:rect l="l" t="t" r="r" b="b"/>
              <a:pathLst>
                <a:path w="108" h="215" extrusionOk="0">
                  <a:moveTo>
                    <a:pt x="107" y="1"/>
                  </a:moveTo>
                  <a:cubicBezTo>
                    <a:pt x="0" y="1"/>
                    <a:pt x="0" y="108"/>
                    <a:pt x="0" y="108"/>
                  </a:cubicBezTo>
                  <a:lnTo>
                    <a:pt x="0" y="215"/>
                  </a:lnTo>
                  <a:cubicBezTo>
                    <a:pt x="107" y="215"/>
                    <a:pt x="107" y="108"/>
                    <a:pt x="107" y="108"/>
                  </a:cubicBez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49"/>
            <p:cNvSpPr/>
            <p:nvPr/>
          </p:nvSpPr>
          <p:spPr>
            <a:xfrm>
              <a:off x="3224403" y="3315997"/>
              <a:ext cx="20113" cy="20113"/>
            </a:xfrm>
            <a:custGeom>
              <a:avLst/>
              <a:gdLst/>
              <a:ahLst/>
              <a:cxnLst/>
              <a:rect l="l" t="t" r="r" b="b"/>
              <a:pathLst>
                <a:path w="215" h="215" extrusionOk="0">
                  <a:moveTo>
                    <a:pt x="108" y="1"/>
                  </a:moveTo>
                  <a:lnTo>
                    <a:pt x="0" y="108"/>
                  </a:lnTo>
                  <a:cubicBezTo>
                    <a:pt x="108" y="108"/>
                    <a:pt x="108" y="215"/>
                    <a:pt x="108" y="215"/>
                  </a:cubicBezTo>
                  <a:cubicBezTo>
                    <a:pt x="215" y="215"/>
                    <a:pt x="215" y="108"/>
                    <a:pt x="215" y="108"/>
                  </a:cubicBez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49"/>
            <p:cNvSpPr/>
            <p:nvPr/>
          </p:nvSpPr>
          <p:spPr>
            <a:xfrm>
              <a:off x="3402148" y="3315997"/>
              <a:ext cx="20113" cy="20113"/>
            </a:xfrm>
            <a:custGeom>
              <a:avLst/>
              <a:gdLst/>
              <a:ahLst/>
              <a:cxnLst/>
              <a:rect l="l" t="t" r="r" b="b"/>
              <a:pathLst>
                <a:path w="215" h="215" extrusionOk="0">
                  <a:moveTo>
                    <a:pt x="108" y="1"/>
                  </a:moveTo>
                  <a:cubicBezTo>
                    <a:pt x="1" y="1"/>
                    <a:pt x="1" y="108"/>
                    <a:pt x="1" y="108"/>
                  </a:cubicBezTo>
                  <a:cubicBezTo>
                    <a:pt x="1" y="108"/>
                    <a:pt x="1" y="215"/>
                    <a:pt x="108" y="215"/>
                  </a:cubicBezTo>
                  <a:lnTo>
                    <a:pt x="215" y="108"/>
                  </a:ln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49"/>
            <p:cNvSpPr/>
            <p:nvPr/>
          </p:nvSpPr>
          <p:spPr>
            <a:xfrm>
              <a:off x="2878829" y="3461281"/>
              <a:ext cx="22639" cy="20113"/>
            </a:xfrm>
            <a:custGeom>
              <a:avLst/>
              <a:gdLst/>
              <a:ahLst/>
              <a:cxnLst/>
              <a:rect l="l" t="t" r="r" b="b"/>
              <a:pathLst>
                <a:path w="242" h="215" extrusionOk="0">
                  <a:moveTo>
                    <a:pt x="135" y="0"/>
                  </a:moveTo>
                  <a:cubicBezTo>
                    <a:pt x="135" y="0"/>
                    <a:pt x="1" y="0"/>
                    <a:pt x="1" y="107"/>
                  </a:cubicBezTo>
                  <a:lnTo>
                    <a:pt x="135" y="214"/>
                  </a:lnTo>
                  <a:lnTo>
                    <a:pt x="242" y="107"/>
                  </a:lnTo>
                  <a:cubicBezTo>
                    <a:pt x="242" y="0"/>
                    <a:pt x="135" y="0"/>
                    <a:pt x="1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49"/>
            <p:cNvSpPr/>
            <p:nvPr/>
          </p:nvSpPr>
          <p:spPr>
            <a:xfrm>
              <a:off x="3056668" y="3461281"/>
              <a:ext cx="10103" cy="20113"/>
            </a:xfrm>
            <a:custGeom>
              <a:avLst/>
              <a:gdLst/>
              <a:ahLst/>
              <a:cxnLst/>
              <a:rect l="l" t="t" r="r" b="b"/>
              <a:pathLst>
                <a:path w="108" h="215" extrusionOk="0">
                  <a:moveTo>
                    <a:pt x="107" y="0"/>
                  </a:moveTo>
                  <a:cubicBezTo>
                    <a:pt x="0" y="0"/>
                    <a:pt x="0" y="0"/>
                    <a:pt x="0" y="107"/>
                  </a:cubicBezTo>
                  <a:lnTo>
                    <a:pt x="0" y="214"/>
                  </a:lnTo>
                  <a:cubicBezTo>
                    <a:pt x="107" y="214"/>
                    <a:pt x="107" y="107"/>
                    <a:pt x="107" y="107"/>
                  </a:cubicBezTo>
                  <a:lnTo>
                    <a:pt x="1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49"/>
            <p:cNvSpPr/>
            <p:nvPr/>
          </p:nvSpPr>
          <p:spPr>
            <a:xfrm>
              <a:off x="3224403" y="3461281"/>
              <a:ext cx="20113" cy="20113"/>
            </a:xfrm>
            <a:custGeom>
              <a:avLst/>
              <a:gdLst/>
              <a:ahLst/>
              <a:cxnLst/>
              <a:rect l="l" t="t" r="r" b="b"/>
              <a:pathLst>
                <a:path w="215" h="215" extrusionOk="0">
                  <a:moveTo>
                    <a:pt x="108" y="0"/>
                  </a:moveTo>
                  <a:cubicBezTo>
                    <a:pt x="108" y="0"/>
                    <a:pt x="0" y="0"/>
                    <a:pt x="0" y="107"/>
                  </a:cubicBezTo>
                  <a:cubicBezTo>
                    <a:pt x="108" y="107"/>
                    <a:pt x="108" y="107"/>
                    <a:pt x="108" y="214"/>
                  </a:cubicBezTo>
                  <a:cubicBezTo>
                    <a:pt x="215" y="214"/>
                    <a:pt x="215" y="107"/>
                    <a:pt x="215" y="107"/>
                  </a:cubicBezTo>
                  <a:cubicBezTo>
                    <a:pt x="215" y="0"/>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49"/>
            <p:cNvSpPr/>
            <p:nvPr/>
          </p:nvSpPr>
          <p:spPr>
            <a:xfrm>
              <a:off x="3402148" y="3461281"/>
              <a:ext cx="20113" cy="20113"/>
            </a:xfrm>
            <a:custGeom>
              <a:avLst/>
              <a:gdLst/>
              <a:ahLst/>
              <a:cxnLst/>
              <a:rect l="l" t="t" r="r" b="b"/>
              <a:pathLst>
                <a:path w="215" h="215" extrusionOk="0">
                  <a:moveTo>
                    <a:pt x="108" y="0"/>
                  </a:moveTo>
                  <a:cubicBezTo>
                    <a:pt x="1" y="0"/>
                    <a:pt x="1" y="0"/>
                    <a:pt x="1" y="107"/>
                  </a:cubicBezTo>
                  <a:cubicBezTo>
                    <a:pt x="1" y="107"/>
                    <a:pt x="1" y="214"/>
                    <a:pt x="108" y="214"/>
                  </a:cubicBezTo>
                  <a:lnTo>
                    <a:pt x="215" y="107"/>
                  </a:lnTo>
                  <a:cubicBezTo>
                    <a:pt x="215" y="0"/>
                    <a:pt x="108"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49"/>
            <p:cNvSpPr/>
            <p:nvPr/>
          </p:nvSpPr>
          <p:spPr>
            <a:xfrm>
              <a:off x="2878829" y="3606470"/>
              <a:ext cx="22639" cy="10103"/>
            </a:xfrm>
            <a:custGeom>
              <a:avLst/>
              <a:gdLst/>
              <a:ahLst/>
              <a:cxnLst/>
              <a:rect l="l" t="t" r="r" b="b"/>
              <a:pathLst>
                <a:path w="242" h="108" extrusionOk="0">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49"/>
            <p:cNvSpPr/>
            <p:nvPr/>
          </p:nvSpPr>
          <p:spPr>
            <a:xfrm>
              <a:off x="3056668" y="3606470"/>
              <a:ext cx="10103" cy="15342"/>
            </a:xfrm>
            <a:custGeom>
              <a:avLst/>
              <a:gdLst/>
              <a:ahLst/>
              <a:cxnLst/>
              <a:rect l="l" t="t" r="r" b="b"/>
              <a:pathLst>
                <a:path w="108" h="164" extrusionOk="0">
                  <a:moveTo>
                    <a:pt x="107" y="1"/>
                  </a:moveTo>
                  <a:cubicBezTo>
                    <a:pt x="0" y="1"/>
                    <a:pt x="0" y="1"/>
                    <a:pt x="0" y="108"/>
                  </a:cubicBezTo>
                  <a:cubicBezTo>
                    <a:pt x="32" y="148"/>
                    <a:pt x="55" y="164"/>
                    <a:pt x="70" y="164"/>
                  </a:cubicBezTo>
                  <a:cubicBezTo>
                    <a:pt x="107" y="164"/>
                    <a:pt x="107" y="76"/>
                    <a:pt x="1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49"/>
            <p:cNvSpPr/>
            <p:nvPr/>
          </p:nvSpPr>
          <p:spPr>
            <a:xfrm>
              <a:off x="3224403" y="3606470"/>
              <a:ext cx="20113" cy="15342"/>
            </a:xfrm>
            <a:custGeom>
              <a:avLst/>
              <a:gdLst/>
              <a:ahLst/>
              <a:cxnLst/>
              <a:rect l="l" t="t" r="r" b="b"/>
              <a:pathLst>
                <a:path w="215" h="164" extrusionOk="0">
                  <a:moveTo>
                    <a:pt x="108" y="1"/>
                  </a:moveTo>
                  <a:cubicBezTo>
                    <a:pt x="108" y="1"/>
                    <a:pt x="0" y="1"/>
                    <a:pt x="0" y="108"/>
                  </a:cubicBezTo>
                  <a:lnTo>
                    <a:pt x="108" y="108"/>
                  </a:lnTo>
                  <a:cubicBezTo>
                    <a:pt x="140" y="148"/>
                    <a:pt x="162" y="164"/>
                    <a:pt x="178" y="164"/>
                  </a:cubicBezTo>
                  <a:cubicBezTo>
                    <a:pt x="215" y="164"/>
                    <a:pt x="215" y="76"/>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49"/>
            <p:cNvSpPr/>
            <p:nvPr/>
          </p:nvSpPr>
          <p:spPr>
            <a:xfrm>
              <a:off x="3402148" y="3606470"/>
              <a:ext cx="20113" cy="10103"/>
            </a:xfrm>
            <a:custGeom>
              <a:avLst/>
              <a:gdLst/>
              <a:ahLst/>
              <a:cxnLst/>
              <a:rect l="l" t="t" r="r" b="b"/>
              <a:pathLst>
                <a:path w="215" h="108" extrusionOk="0">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49"/>
            <p:cNvSpPr/>
            <p:nvPr/>
          </p:nvSpPr>
          <p:spPr>
            <a:xfrm>
              <a:off x="2878829" y="3754186"/>
              <a:ext cx="22639" cy="10103"/>
            </a:xfrm>
            <a:custGeom>
              <a:avLst/>
              <a:gdLst/>
              <a:ahLst/>
              <a:cxnLst/>
              <a:rect l="l" t="t" r="r" b="b"/>
              <a:pathLst>
                <a:path w="242" h="108" extrusionOk="0">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49"/>
            <p:cNvSpPr/>
            <p:nvPr/>
          </p:nvSpPr>
          <p:spPr>
            <a:xfrm>
              <a:off x="3056668" y="3754186"/>
              <a:ext cx="10103" cy="10103"/>
            </a:xfrm>
            <a:custGeom>
              <a:avLst/>
              <a:gdLst/>
              <a:ahLst/>
              <a:cxnLst/>
              <a:rect l="l" t="t" r="r" b="b"/>
              <a:pathLst>
                <a:path w="108" h="108" extrusionOk="0">
                  <a:moveTo>
                    <a:pt x="107" y="1"/>
                  </a:moveTo>
                  <a:cubicBezTo>
                    <a:pt x="0" y="1"/>
                    <a:pt x="0" y="1"/>
                    <a:pt x="0" y="108"/>
                  </a:cubicBezTo>
                  <a:lnTo>
                    <a:pt x="107" y="108"/>
                  </a:ln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49"/>
            <p:cNvSpPr/>
            <p:nvPr/>
          </p:nvSpPr>
          <p:spPr>
            <a:xfrm>
              <a:off x="3224403" y="3754186"/>
              <a:ext cx="20113" cy="10103"/>
            </a:xfrm>
            <a:custGeom>
              <a:avLst/>
              <a:gdLst/>
              <a:ahLst/>
              <a:cxnLst/>
              <a:rect l="l" t="t" r="r" b="b"/>
              <a:pathLst>
                <a:path w="215" h="108" extrusionOk="0">
                  <a:moveTo>
                    <a:pt x="108" y="1"/>
                  </a:moveTo>
                  <a:cubicBezTo>
                    <a:pt x="108" y="1"/>
                    <a:pt x="0" y="1"/>
                    <a:pt x="0" y="108"/>
                  </a:cubicBezTo>
                  <a:lnTo>
                    <a:pt x="215" y="108"/>
                  </a:ln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49"/>
            <p:cNvSpPr/>
            <p:nvPr/>
          </p:nvSpPr>
          <p:spPr>
            <a:xfrm>
              <a:off x="3402148" y="3754186"/>
              <a:ext cx="20113" cy="10103"/>
            </a:xfrm>
            <a:custGeom>
              <a:avLst/>
              <a:gdLst/>
              <a:ahLst/>
              <a:cxnLst/>
              <a:rect l="l" t="t" r="r" b="b"/>
              <a:pathLst>
                <a:path w="215" h="108" extrusionOk="0">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9" name="Google Shape;1119;p49"/>
          <p:cNvGrpSpPr/>
          <p:nvPr/>
        </p:nvGrpSpPr>
        <p:grpSpPr>
          <a:xfrm>
            <a:off x="350893" y="345057"/>
            <a:ext cx="8225504" cy="4106844"/>
            <a:chOff x="350893" y="345057"/>
            <a:chExt cx="8225504" cy="4106844"/>
          </a:xfrm>
        </p:grpSpPr>
        <p:grpSp>
          <p:nvGrpSpPr>
            <p:cNvPr id="1120" name="Google Shape;1120;p49"/>
            <p:cNvGrpSpPr/>
            <p:nvPr/>
          </p:nvGrpSpPr>
          <p:grpSpPr>
            <a:xfrm>
              <a:off x="350893" y="345057"/>
              <a:ext cx="8225504" cy="344536"/>
              <a:chOff x="1942776" y="1722253"/>
              <a:chExt cx="2118174" cy="88722"/>
            </a:xfrm>
          </p:grpSpPr>
          <p:sp>
            <p:nvSpPr>
              <p:cNvPr id="1121" name="Google Shape;1121;p49"/>
              <p:cNvSpPr/>
              <p:nvPr/>
            </p:nvSpPr>
            <p:spPr>
              <a:xfrm>
                <a:off x="4038175" y="1788200"/>
                <a:ext cx="22775" cy="22775"/>
              </a:xfrm>
              <a:custGeom>
                <a:avLst/>
                <a:gdLst/>
                <a:ahLst/>
                <a:cxnLst/>
                <a:rect l="l" t="t" r="r" b="b"/>
                <a:pathLst>
                  <a:path w="911" h="911" fill="none" extrusionOk="0">
                    <a:moveTo>
                      <a:pt x="910" y="455"/>
                    </a:moveTo>
                    <a:cubicBezTo>
                      <a:pt x="910" y="669"/>
                      <a:pt x="669" y="910"/>
                      <a:pt x="455" y="910"/>
                    </a:cubicBezTo>
                    <a:cubicBezTo>
                      <a:pt x="241" y="910"/>
                      <a:pt x="0" y="669"/>
                      <a:pt x="0" y="455"/>
                    </a:cubicBezTo>
                    <a:cubicBezTo>
                      <a:pt x="0" y="241"/>
                      <a:pt x="241" y="0"/>
                      <a:pt x="455" y="0"/>
                    </a:cubicBezTo>
                    <a:cubicBezTo>
                      <a:pt x="669" y="0"/>
                      <a:pt x="910" y="241"/>
                      <a:pt x="910" y="455"/>
                    </a:cubicBezTo>
                    <a:close/>
                  </a:path>
                </a:pathLst>
              </a:custGeom>
              <a:noFill/>
              <a:ln w="11375" cap="flat" cmpd="sng">
                <a:solidFill>
                  <a:schemeClr val="lt1"/>
                </a:solidFill>
                <a:prstDash val="solid"/>
                <a:miter lim="267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49"/>
              <p:cNvSpPr/>
              <p:nvPr/>
            </p:nvSpPr>
            <p:spPr>
              <a:xfrm>
                <a:off x="1942776" y="1722253"/>
                <a:ext cx="52875" cy="50200"/>
              </a:xfrm>
              <a:custGeom>
                <a:avLst/>
                <a:gdLst/>
                <a:ahLst/>
                <a:cxnLst/>
                <a:rect l="l" t="t" r="r" b="b"/>
                <a:pathLst>
                  <a:path w="2115" h="2008" fill="none" extrusionOk="0">
                    <a:moveTo>
                      <a:pt x="1874" y="776"/>
                    </a:moveTo>
                    <a:cubicBezTo>
                      <a:pt x="2115" y="1445"/>
                      <a:pt x="1446" y="2007"/>
                      <a:pt x="776" y="1900"/>
                    </a:cubicBezTo>
                    <a:cubicBezTo>
                      <a:pt x="428" y="1793"/>
                      <a:pt x="214" y="1552"/>
                      <a:pt x="107" y="1231"/>
                    </a:cubicBezTo>
                    <a:cubicBezTo>
                      <a:pt x="0" y="562"/>
                      <a:pt x="536" y="0"/>
                      <a:pt x="1205" y="107"/>
                    </a:cubicBezTo>
                    <a:cubicBezTo>
                      <a:pt x="1553" y="214"/>
                      <a:pt x="1767" y="455"/>
                      <a:pt x="1874" y="776"/>
                    </a:cubicBezTo>
                    <a:close/>
                  </a:path>
                </a:pathLst>
              </a:custGeom>
              <a:noFill/>
              <a:ln w="11375" cap="flat" cmpd="sng">
                <a:solidFill>
                  <a:schemeClr val="lt1"/>
                </a:solidFill>
                <a:prstDash val="solid"/>
                <a:miter lim="267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23" name="Google Shape;1123;p49"/>
            <p:cNvSpPr/>
            <p:nvPr/>
          </p:nvSpPr>
          <p:spPr>
            <a:xfrm>
              <a:off x="6799876" y="4337825"/>
              <a:ext cx="114178" cy="114076"/>
            </a:xfrm>
            <a:custGeom>
              <a:avLst/>
              <a:gdLst/>
              <a:ahLst/>
              <a:cxnLst/>
              <a:rect l="l" t="t" r="r" b="b"/>
              <a:pathLst>
                <a:path w="885" h="884" fill="none" extrusionOk="0">
                  <a:moveTo>
                    <a:pt x="884" y="429"/>
                  </a:moveTo>
                  <a:cubicBezTo>
                    <a:pt x="884" y="777"/>
                    <a:pt x="777" y="884"/>
                    <a:pt x="456" y="884"/>
                  </a:cubicBezTo>
                  <a:cubicBezTo>
                    <a:pt x="215" y="884"/>
                    <a:pt x="1" y="777"/>
                    <a:pt x="1" y="429"/>
                  </a:cubicBezTo>
                  <a:cubicBezTo>
                    <a:pt x="1" y="214"/>
                    <a:pt x="215" y="0"/>
                    <a:pt x="456" y="0"/>
                  </a:cubicBezTo>
                  <a:cubicBezTo>
                    <a:pt x="777" y="0"/>
                    <a:pt x="884" y="214"/>
                    <a:pt x="884" y="429"/>
                  </a:cubicBezTo>
                  <a:close/>
                </a:path>
              </a:pathLst>
            </a:custGeom>
            <a:noFill/>
            <a:ln w="11375" cap="flat" cmpd="sng">
              <a:solidFill>
                <a:schemeClr val="lt1"/>
              </a:solidFill>
              <a:prstDash val="solid"/>
              <a:miter lim="267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83502995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65"/>
        <p:cNvGrpSpPr/>
        <p:nvPr/>
      </p:nvGrpSpPr>
      <p:grpSpPr>
        <a:xfrm>
          <a:off x="0" y="0"/>
          <a:ext cx="0" cy="0"/>
          <a:chOff x="0" y="0"/>
          <a:chExt cx="0" cy="0"/>
        </a:xfrm>
      </p:grpSpPr>
      <p:sp>
        <p:nvSpPr>
          <p:cNvPr id="666" name="Google Shape;666;p44"/>
          <p:cNvSpPr txBox="1">
            <a:spLocks noGrp="1"/>
          </p:cNvSpPr>
          <p:nvPr>
            <p:ph type="title"/>
          </p:nvPr>
        </p:nvSpPr>
        <p:spPr>
          <a:xfrm>
            <a:off x="720000" y="540000"/>
            <a:ext cx="7704000" cy="572700"/>
          </a:xfrm>
          <a:prstGeom prst="rect">
            <a:avLst/>
          </a:prstGeom>
        </p:spPr>
        <p:txBody>
          <a:bodyPr spcFirstLastPara="1" wrap="square" lIns="91425" tIns="91425" rIns="91425" bIns="91425" anchor="t" anchorCtr="0">
            <a:noAutofit/>
          </a:bodyPr>
          <a:lstStyle/>
          <a:p>
            <a:r>
              <a:rPr lang="tr-TR" b="1" dirty="0"/>
              <a:t>KALİTE SAĞLAMA PLANI</a:t>
            </a:r>
            <a:endParaRPr lang="tr-TR" dirty="0"/>
          </a:p>
        </p:txBody>
      </p:sp>
      <p:sp>
        <p:nvSpPr>
          <p:cNvPr id="11" name="Google Shape;238;p36"/>
          <p:cNvSpPr txBox="1">
            <a:spLocks/>
          </p:cNvSpPr>
          <p:nvPr/>
        </p:nvSpPr>
        <p:spPr>
          <a:xfrm>
            <a:off x="720000" y="1748970"/>
            <a:ext cx="7704000" cy="2982687"/>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tr-TR" dirty="0" smtClean="0">
              <a:solidFill>
                <a:schemeClr val="bg1"/>
              </a:solidFill>
              <a:latin typeface="Raleway" panose="020B0503030101060003" pitchFamily="34" charset="-94"/>
            </a:endParaRPr>
          </a:p>
          <a:p>
            <a:endParaRPr lang="tr-TR" dirty="0">
              <a:solidFill>
                <a:schemeClr val="bg1"/>
              </a:solidFill>
              <a:latin typeface="Raleway" panose="020B0503030101060003" pitchFamily="34" charset="-94"/>
            </a:endParaRPr>
          </a:p>
          <a:p>
            <a:r>
              <a:rPr lang="tr-TR" dirty="0" smtClean="0">
                <a:solidFill>
                  <a:schemeClr val="bg1"/>
                </a:solidFill>
                <a:latin typeface="Raleway" panose="020B0503030101060003" pitchFamily="34" charset="-94"/>
              </a:rPr>
              <a:t>Minimum </a:t>
            </a:r>
            <a:r>
              <a:rPr lang="tr-TR" dirty="0">
                <a:solidFill>
                  <a:schemeClr val="bg1"/>
                </a:solidFill>
                <a:latin typeface="Raleway" panose="020B0503030101060003" pitchFamily="34" charset="-94"/>
              </a:rPr>
              <a:t>kalite sağlama planına örnek olarak il aşamalarda şöyle bir senaryo oluşturulabilir. Müşteri ürünü satın alır ve değerlendirme yapar daha sonra bu değerlendirme birden fazla kişilerce yapılarak ortalama belirli bir puanlama havuzu ortaya çıkar ve böylece eğer ki memnuniyet düşük ise buna karşı önlemler alınır ve ilk aşamada böyle bir çözüm üretilebilir</a:t>
            </a:r>
          </a:p>
        </p:txBody>
      </p:sp>
    </p:spTree>
    <p:extLst>
      <p:ext uri="{BB962C8B-B14F-4D97-AF65-F5344CB8AC3E}">
        <p14:creationId xmlns:p14="http://schemas.microsoft.com/office/powerpoint/2010/main" val="119519323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93"/>
        <p:cNvGrpSpPr/>
        <p:nvPr/>
      </p:nvGrpSpPr>
      <p:grpSpPr>
        <a:xfrm>
          <a:off x="0" y="0"/>
          <a:ext cx="0" cy="0"/>
          <a:chOff x="0" y="0"/>
          <a:chExt cx="0" cy="0"/>
        </a:xfrm>
      </p:grpSpPr>
      <p:sp>
        <p:nvSpPr>
          <p:cNvPr id="1194" name="Google Shape;1194;p51"/>
          <p:cNvSpPr txBox="1">
            <a:spLocks noGrp="1"/>
          </p:cNvSpPr>
          <p:nvPr>
            <p:ph type="title"/>
          </p:nvPr>
        </p:nvSpPr>
        <p:spPr>
          <a:xfrm>
            <a:off x="720000" y="540000"/>
            <a:ext cx="3852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tr-TR" dirty="0" smtClean="0"/>
              <a:t>HEDEF!</a:t>
            </a:r>
            <a:endParaRPr dirty="0"/>
          </a:p>
        </p:txBody>
      </p:sp>
      <p:grpSp>
        <p:nvGrpSpPr>
          <p:cNvPr id="1195" name="Google Shape;1195;p51"/>
          <p:cNvGrpSpPr/>
          <p:nvPr/>
        </p:nvGrpSpPr>
        <p:grpSpPr>
          <a:xfrm>
            <a:off x="597115" y="1341860"/>
            <a:ext cx="4375165" cy="2330810"/>
            <a:chOff x="233350" y="949250"/>
            <a:chExt cx="7137300" cy="3802300"/>
          </a:xfrm>
        </p:grpSpPr>
        <p:sp>
          <p:nvSpPr>
            <p:cNvPr id="1196" name="Google Shape;1196;p51"/>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51"/>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51"/>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51"/>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51"/>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51"/>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51"/>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51"/>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51"/>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51"/>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51"/>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51"/>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51"/>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51"/>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51"/>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51"/>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51"/>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51"/>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51"/>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51"/>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51"/>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51"/>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51"/>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51"/>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51"/>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51"/>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51"/>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51"/>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51"/>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51"/>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51"/>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51"/>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51"/>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51"/>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51"/>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51"/>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51"/>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51"/>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51"/>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51"/>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51"/>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51"/>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51"/>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51"/>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51"/>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51"/>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51"/>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51"/>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51"/>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51"/>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51"/>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9" name="Google Shape;1249;p51"/>
          <p:cNvSpPr/>
          <p:nvPr/>
        </p:nvSpPr>
        <p:spPr>
          <a:xfrm>
            <a:off x="2926021" y="1958630"/>
            <a:ext cx="162300" cy="162300"/>
          </a:xfrm>
          <a:prstGeom prst="ellipse">
            <a:avLst/>
          </a:prstGeom>
          <a:solidFill>
            <a:schemeClr val="accen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51"/>
          <p:cNvSpPr txBox="1">
            <a:spLocks noGrp="1"/>
          </p:cNvSpPr>
          <p:nvPr>
            <p:ph type="title"/>
          </p:nvPr>
        </p:nvSpPr>
        <p:spPr>
          <a:xfrm>
            <a:off x="5402975" y="2172638"/>
            <a:ext cx="3021000" cy="344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tr-TR" sz="1800" dirty="0" smtClean="0"/>
              <a:t>İLK DENEMELER TÜRKİYE DE YAPILACAK!</a:t>
            </a:r>
            <a:endParaRPr sz="1800" dirty="0"/>
          </a:p>
        </p:txBody>
      </p:sp>
      <p:sp>
        <p:nvSpPr>
          <p:cNvPr id="1262" name="Google Shape;1262;p51"/>
          <p:cNvSpPr/>
          <p:nvPr/>
        </p:nvSpPr>
        <p:spPr>
          <a:xfrm>
            <a:off x="6303300" y="4185550"/>
            <a:ext cx="1587300" cy="291300"/>
          </a:xfrm>
          <a:prstGeom prst="roundRect">
            <a:avLst>
              <a:gd name="adj"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51"/>
          <p:cNvSpPr/>
          <p:nvPr/>
        </p:nvSpPr>
        <p:spPr>
          <a:xfrm>
            <a:off x="6347925" y="4250050"/>
            <a:ext cx="1313400" cy="162300"/>
          </a:xfrm>
          <a:prstGeom prst="roundRect">
            <a:avLst>
              <a:gd name="adj" fmla="val 16667"/>
            </a:avLst>
          </a:prstGeom>
          <a:gradFill>
            <a:gsLst>
              <a:gs pos="0">
                <a:srgbClr val="20124D"/>
              </a:gs>
              <a:gs pos="100000">
                <a:srgbClr val="EA9999"/>
              </a:gs>
            </a:gsLst>
            <a:lin ang="10800025"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65" name="Google Shape;1265;p51"/>
          <p:cNvGrpSpPr/>
          <p:nvPr/>
        </p:nvGrpSpPr>
        <p:grpSpPr>
          <a:xfrm>
            <a:off x="5213287" y="4199792"/>
            <a:ext cx="397763" cy="262804"/>
            <a:chOff x="5206262" y="4174817"/>
            <a:chExt cx="397763" cy="262804"/>
          </a:xfrm>
        </p:grpSpPr>
        <p:sp>
          <p:nvSpPr>
            <p:cNvPr id="1266" name="Google Shape;1266;p51"/>
            <p:cNvSpPr/>
            <p:nvPr/>
          </p:nvSpPr>
          <p:spPr>
            <a:xfrm>
              <a:off x="5206262" y="4177104"/>
              <a:ext cx="397763" cy="260518"/>
            </a:xfrm>
            <a:custGeom>
              <a:avLst/>
              <a:gdLst/>
              <a:ahLst/>
              <a:cxnLst/>
              <a:rect l="l" t="t" r="r" b="b"/>
              <a:pathLst>
                <a:path w="12526" h="8204" extrusionOk="0">
                  <a:moveTo>
                    <a:pt x="3655" y="381"/>
                  </a:moveTo>
                  <a:cubicBezTo>
                    <a:pt x="3989" y="381"/>
                    <a:pt x="4298" y="500"/>
                    <a:pt x="4536" y="738"/>
                  </a:cubicBezTo>
                  <a:lnTo>
                    <a:pt x="7049" y="3120"/>
                  </a:lnTo>
                  <a:lnTo>
                    <a:pt x="5644" y="3120"/>
                  </a:lnTo>
                  <a:lnTo>
                    <a:pt x="3512" y="381"/>
                  </a:lnTo>
                  <a:close/>
                  <a:moveTo>
                    <a:pt x="10585" y="3477"/>
                  </a:moveTo>
                  <a:cubicBezTo>
                    <a:pt x="10882" y="3501"/>
                    <a:pt x="11156" y="3620"/>
                    <a:pt x="11382" y="3846"/>
                  </a:cubicBezTo>
                  <a:lnTo>
                    <a:pt x="11502" y="3965"/>
                  </a:lnTo>
                  <a:lnTo>
                    <a:pt x="10763" y="3965"/>
                  </a:lnTo>
                  <a:lnTo>
                    <a:pt x="10763" y="3953"/>
                  </a:lnTo>
                  <a:cubicBezTo>
                    <a:pt x="10656" y="3953"/>
                    <a:pt x="10585" y="3858"/>
                    <a:pt x="10585" y="3775"/>
                  </a:cubicBezTo>
                  <a:lnTo>
                    <a:pt x="10585" y="3477"/>
                  </a:lnTo>
                  <a:close/>
                  <a:moveTo>
                    <a:pt x="7906" y="4263"/>
                  </a:moveTo>
                  <a:lnTo>
                    <a:pt x="4536" y="7430"/>
                  </a:lnTo>
                  <a:cubicBezTo>
                    <a:pt x="4298" y="7656"/>
                    <a:pt x="3989" y="7787"/>
                    <a:pt x="3655" y="7787"/>
                  </a:cubicBezTo>
                  <a:lnTo>
                    <a:pt x="3512" y="7787"/>
                  </a:lnTo>
                  <a:lnTo>
                    <a:pt x="6263" y="4263"/>
                  </a:lnTo>
                  <a:close/>
                  <a:moveTo>
                    <a:pt x="3381" y="0"/>
                  </a:moveTo>
                  <a:cubicBezTo>
                    <a:pt x="3262" y="0"/>
                    <a:pt x="3155" y="60"/>
                    <a:pt x="3108" y="179"/>
                  </a:cubicBezTo>
                  <a:cubicBezTo>
                    <a:pt x="3060" y="286"/>
                    <a:pt x="3060" y="405"/>
                    <a:pt x="3143" y="512"/>
                  </a:cubicBezTo>
                  <a:lnTo>
                    <a:pt x="5167" y="3120"/>
                  </a:lnTo>
                  <a:lnTo>
                    <a:pt x="2512" y="3120"/>
                  </a:lnTo>
                  <a:cubicBezTo>
                    <a:pt x="2405" y="3120"/>
                    <a:pt x="2310" y="3060"/>
                    <a:pt x="2250" y="2965"/>
                  </a:cubicBezTo>
                  <a:lnTo>
                    <a:pt x="1429" y="1536"/>
                  </a:lnTo>
                  <a:cubicBezTo>
                    <a:pt x="1310" y="1334"/>
                    <a:pt x="1084" y="1215"/>
                    <a:pt x="845" y="1215"/>
                  </a:cubicBezTo>
                  <a:lnTo>
                    <a:pt x="310" y="1215"/>
                  </a:lnTo>
                  <a:cubicBezTo>
                    <a:pt x="143" y="1215"/>
                    <a:pt x="0" y="1346"/>
                    <a:pt x="0" y="1524"/>
                  </a:cubicBezTo>
                  <a:lnTo>
                    <a:pt x="0" y="4394"/>
                  </a:lnTo>
                  <a:cubicBezTo>
                    <a:pt x="0" y="4763"/>
                    <a:pt x="310" y="5084"/>
                    <a:pt x="679" y="5084"/>
                  </a:cubicBezTo>
                  <a:lnTo>
                    <a:pt x="2262" y="5084"/>
                  </a:lnTo>
                  <a:cubicBezTo>
                    <a:pt x="2369" y="5084"/>
                    <a:pt x="2441" y="4989"/>
                    <a:pt x="2441" y="4906"/>
                  </a:cubicBezTo>
                  <a:cubicBezTo>
                    <a:pt x="2441" y="4810"/>
                    <a:pt x="2346" y="4727"/>
                    <a:pt x="2262" y="4727"/>
                  </a:cubicBezTo>
                  <a:lnTo>
                    <a:pt x="679" y="4727"/>
                  </a:lnTo>
                  <a:cubicBezTo>
                    <a:pt x="500" y="4727"/>
                    <a:pt x="369" y="4572"/>
                    <a:pt x="369" y="4406"/>
                  </a:cubicBezTo>
                  <a:lnTo>
                    <a:pt x="369" y="1596"/>
                  </a:lnTo>
                  <a:lnTo>
                    <a:pt x="845" y="1596"/>
                  </a:lnTo>
                  <a:cubicBezTo>
                    <a:pt x="965" y="1596"/>
                    <a:pt x="1060" y="1655"/>
                    <a:pt x="1119" y="1750"/>
                  </a:cubicBezTo>
                  <a:lnTo>
                    <a:pt x="1929" y="3179"/>
                  </a:lnTo>
                  <a:cubicBezTo>
                    <a:pt x="2048" y="3382"/>
                    <a:pt x="2274" y="3513"/>
                    <a:pt x="2512" y="3513"/>
                  </a:cubicBezTo>
                  <a:lnTo>
                    <a:pt x="10192" y="3513"/>
                  </a:lnTo>
                  <a:lnTo>
                    <a:pt x="10192" y="3834"/>
                  </a:lnTo>
                  <a:cubicBezTo>
                    <a:pt x="10192" y="4132"/>
                    <a:pt x="10442" y="4382"/>
                    <a:pt x="10740" y="4382"/>
                  </a:cubicBezTo>
                  <a:lnTo>
                    <a:pt x="11835" y="4382"/>
                  </a:lnTo>
                  <a:lnTo>
                    <a:pt x="12049" y="4620"/>
                  </a:lnTo>
                  <a:cubicBezTo>
                    <a:pt x="12085" y="4644"/>
                    <a:pt x="12109" y="4703"/>
                    <a:pt x="12133" y="4751"/>
                  </a:cubicBezTo>
                  <a:lnTo>
                    <a:pt x="7942" y="4751"/>
                  </a:lnTo>
                  <a:lnTo>
                    <a:pt x="8454" y="4275"/>
                  </a:lnTo>
                  <a:cubicBezTo>
                    <a:pt x="8513" y="4227"/>
                    <a:pt x="8525" y="4144"/>
                    <a:pt x="8501" y="4072"/>
                  </a:cubicBezTo>
                  <a:cubicBezTo>
                    <a:pt x="8465" y="3989"/>
                    <a:pt x="8406" y="3953"/>
                    <a:pt x="8334" y="3953"/>
                  </a:cubicBezTo>
                  <a:lnTo>
                    <a:pt x="6203" y="3953"/>
                  </a:lnTo>
                  <a:cubicBezTo>
                    <a:pt x="6120" y="3953"/>
                    <a:pt x="6025" y="3989"/>
                    <a:pt x="5965" y="4072"/>
                  </a:cubicBezTo>
                  <a:lnTo>
                    <a:pt x="5441" y="4739"/>
                  </a:lnTo>
                  <a:lnTo>
                    <a:pt x="3120" y="4739"/>
                  </a:lnTo>
                  <a:cubicBezTo>
                    <a:pt x="3024" y="4739"/>
                    <a:pt x="2941" y="4822"/>
                    <a:pt x="2941" y="4918"/>
                  </a:cubicBezTo>
                  <a:cubicBezTo>
                    <a:pt x="2941" y="5001"/>
                    <a:pt x="3036" y="5096"/>
                    <a:pt x="3120" y="5096"/>
                  </a:cubicBezTo>
                  <a:lnTo>
                    <a:pt x="5167" y="5096"/>
                  </a:lnTo>
                  <a:lnTo>
                    <a:pt x="3143" y="7704"/>
                  </a:lnTo>
                  <a:cubicBezTo>
                    <a:pt x="3060" y="7787"/>
                    <a:pt x="3048" y="7918"/>
                    <a:pt x="3108" y="8025"/>
                  </a:cubicBezTo>
                  <a:cubicBezTo>
                    <a:pt x="3155" y="8132"/>
                    <a:pt x="3274" y="8204"/>
                    <a:pt x="3381" y="8204"/>
                  </a:cubicBezTo>
                  <a:lnTo>
                    <a:pt x="3643" y="8204"/>
                  </a:lnTo>
                  <a:cubicBezTo>
                    <a:pt x="4060" y="8204"/>
                    <a:pt x="4477" y="8037"/>
                    <a:pt x="4775" y="7763"/>
                  </a:cubicBezTo>
                  <a:lnTo>
                    <a:pt x="7572" y="5108"/>
                  </a:lnTo>
                  <a:lnTo>
                    <a:pt x="12252" y="5108"/>
                  </a:lnTo>
                  <a:cubicBezTo>
                    <a:pt x="12395" y="5108"/>
                    <a:pt x="12525" y="4989"/>
                    <a:pt x="12525" y="4822"/>
                  </a:cubicBezTo>
                  <a:cubicBezTo>
                    <a:pt x="12525" y="4584"/>
                    <a:pt x="12466" y="4406"/>
                    <a:pt x="12335" y="4286"/>
                  </a:cubicBezTo>
                  <a:lnTo>
                    <a:pt x="11621" y="3572"/>
                  </a:lnTo>
                  <a:cubicBezTo>
                    <a:pt x="11311" y="3263"/>
                    <a:pt x="10894" y="3096"/>
                    <a:pt x="10466" y="3096"/>
                  </a:cubicBezTo>
                  <a:lnTo>
                    <a:pt x="7572" y="3096"/>
                  </a:lnTo>
                  <a:lnTo>
                    <a:pt x="4775" y="453"/>
                  </a:lnTo>
                  <a:cubicBezTo>
                    <a:pt x="4465" y="155"/>
                    <a:pt x="4060" y="0"/>
                    <a:pt x="364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51"/>
            <p:cNvSpPr/>
            <p:nvPr/>
          </p:nvSpPr>
          <p:spPr>
            <a:xfrm>
              <a:off x="5434231" y="4174817"/>
              <a:ext cx="167539" cy="70369"/>
            </a:xfrm>
            <a:custGeom>
              <a:avLst/>
              <a:gdLst/>
              <a:ahLst/>
              <a:cxnLst/>
              <a:rect l="l" t="t" r="r" b="b"/>
              <a:pathLst>
                <a:path w="5276" h="2216" extrusionOk="0">
                  <a:moveTo>
                    <a:pt x="2596" y="1"/>
                  </a:moveTo>
                  <a:cubicBezTo>
                    <a:pt x="1965" y="1"/>
                    <a:pt x="1417" y="418"/>
                    <a:pt x="1251" y="1013"/>
                  </a:cubicBezTo>
                  <a:cubicBezTo>
                    <a:pt x="1179" y="1001"/>
                    <a:pt x="1108" y="1001"/>
                    <a:pt x="1048" y="1001"/>
                  </a:cubicBezTo>
                  <a:cubicBezTo>
                    <a:pt x="465" y="1001"/>
                    <a:pt x="1" y="1465"/>
                    <a:pt x="1" y="2037"/>
                  </a:cubicBezTo>
                  <a:cubicBezTo>
                    <a:pt x="24" y="2132"/>
                    <a:pt x="96" y="2203"/>
                    <a:pt x="203" y="2203"/>
                  </a:cubicBezTo>
                  <a:lnTo>
                    <a:pt x="3358" y="2203"/>
                  </a:lnTo>
                  <a:cubicBezTo>
                    <a:pt x="3465" y="2203"/>
                    <a:pt x="3537" y="2120"/>
                    <a:pt x="3537" y="2025"/>
                  </a:cubicBezTo>
                  <a:cubicBezTo>
                    <a:pt x="3537" y="1918"/>
                    <a:pt x="3441" y="1846"/>
                    <a:pt x="3358" y="1846"/>
                  </a:cubicBezTo>
                  <a:lnTo>
                    <a:pt x="405" y="1846"/>
                  </a:lnTo>
                  <a:cubicBezTo>
                    <a:pt x="489" y="1561"/>
                    <a:pt x="751" y="1358"/>
                    <a:pt x="1048" y="1358"/>
                  </a:cubicBezTo>
                  <a:cubicBezTo>
                    <a:pt x="1144" y="1358"/>
                    <a:pt x="1239" y="1370"/>
                    <a:pt x="1334" y="1418"/>
                  </a:cubicBezTo>
                  <a:cubicBezTo>
                    <a:pt x="1359" y="1428"/>
                    <a:pt x="1384" y="1431"/>
                    <a:pt x="1409" y="1431"/>
                  </a:cubicBezTo>
                  <a:cubicBezTo>
                    <a:pt x="1442" y="1431"/>
                    <a:pt x="1473" y="1425"/>
                    <a:pt x="1501" y="1418"/>
                  </a:cubicBezTo>
                  <a:cubicBezTo>
                    <a:pt x="1536" y="1382"/>
                    <a:pt x="1584" y="1346"/>
                    <a:pt x="1584" y="1287"/>
                  </a:cubicBezTo>
                  <a:cubicBezTo>
                    <a:pt x="1644" y="763"/>
                    <a:pt x="2096" y="370"/>
                    <a:pt x="2608" y="370"/>
                  </a:cubicBezTo>
                  <a:cubicBezTo>
                    <a:pt x="3084" y="370"/>
                    <a:pt x="3489" y="691"/>
                    <a:pt x="3608" y="1144"/>
                  </a:cubicBezTo>
                  <a:cubicBezTo>
                    <a:pt x="3620" y="1191"/>
                    <a:pt x="3656" y="1239"/>
                    <a:pt x="3703" y="1263"/>
                  </a:cubicBezTo>
                  <a:cubicBezTo>
                    <a:pt x="3726" y="1286"/>
                    <a:pt x="3758" y="1294"/>
                    <a:pt x="3791" y="1294"/>
                  </a:cubicBezTo>
                  <a:cubicBezTo>
                    <a:pt x="3810" y="1294"/>
                    <a:pt x="3829" y="1291"/>
                    <a:pt x="3846" y="1287"/>
                  </a:cubicBezTo>
                  <a:cubicBezTo>
                    <a:pt x="3930" y="1251"/>
                    <a:pt x="4025" y="1239"/>
                    <a:pt x="4120" y="1239"/>
                  </a:cubicBezTo>
                  <a:cubicBezTo>
                    <a:pt x="4501" y="1239"/>
                    <a:pt x="4811" y="1501"/>
                    <a:pt x="4906" y="1858"/>
                  </a:cubicBezTo>
                  <a:lnTo>
                    <a:pt x="4215" y="1858"/>
                  </a:lnTo>
                  <a:cubicBezTo>
                    <a:pt x="4120" y="1858"/>
                    <a:pt x="4037" y="1953"/>
                    <a:pt x="4037" y="2037"/>
                  </a:cubicBezTo>
                  <a:cubicBezTo>
                    <a:pt x="4037" y="2132"/>
                    <a:pt x="4132" y="2215"/>
                    <a:pt x="4215" y="2215"/>
                  </a:cubicBezTo>
                  <a:lnTo>
                    <a:pt x="5096" y="2215"/>
                  </a:lnTo>
                  <a:cubicBezTo>
                    <a:pt x="5204" y="2215"/>
                    <a:pt x="5275" y="2132"/>
                    <a:pt x="5275" y="2037"/>
                  </a:cubicBezTo>
                  <a:cubicBezTo>
                    <a:pt x="5275" y="1406"/>
                    <a:pt x="4751" y="870"/>
                    <a:pt x="4096" y="870"/>
                  </a:cubicBezTo>
                  <a:cubicBezTo>
                    <a:pt x="4025" y="870"/>
                    <a:pt x="3965" y="870"/>
                    <a:pt x="3894" y="882"/>
                  </a:cubicBezTo>
                  <a:cubicBezTo>
                    <a:pt x="3680" y="358"/>
                    <a:pt x="3180" y="1"/>
                    <a:pt x="25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51"/>
            <p:cNvSpPr/>
            <p:nvPr/>
          </p:nvSpPr>
          <p:spPr>
            <a:xfrm>
              <a:off x="5360877" y="4298852"/>
              <a:ext cx="15147" cy="15147"/>
            </a:xfrm>
            <a:custGeom>
              <a:avLst/>
              <a:gdLst/>
              <a:ahLst/>
              <a:cxnLst/>
              <a:rect l="l" t="t" r="r" b="b"/>
              <a:pathLst>
                <a:path w="477" h="477" extrusionOk="0">
                  <a:moveTo>
                    <a:pt x="239" y="0"/>
                  </a:moveTo>
                  <a:cubicBezTo>
                    <a:pt x="96" y="0"/>
                    <a:pt x="1" y="95"/>
                    <a:pt x="1" y="238"/>
                  </a:cubicBezTo>
                  <a:cubicBezTo>
                    <a:pt x="1" y="369"/>
                    <a:pt x="96" y="476"/>
                    <a:pt x="239" y="476"/>
                  </a:cubicBezTo>
                  <a:cubicBezTo>
                    <a:pt x="370" y="476"/>
                    <a:pt x="477" y="381"/>
                    <a:pt x="477" y="238"/>
                  </a:cubicBezTo>
                  <a:cubicBezTo>
                    <a:pt x="477" y="95"/>
                    <a:pt x="370" y="0"/>
                    <a:pt x="2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51"/>
            <p:cNvSpPr/>
            <p:nvPr/>
          </p:nvSpPr>
          <p:spPr>
            <a:xfrm>
              <a:off x="5329503" y="4298852"/>
              <a:ext cx="15147" cy="15147"/>
            </a:xfrm>
            <a:custGeom>
              <a:avLst/>
              <a:gdLst/>
              <a:ahLst/>
              <a:cxnLst/>
              <a:rect l="l" t="t" r="r" b="b"/>
              <a:pathLst>
                <a:path w="477" h="477" extrusionOk="0">
                  <a:moveTo>
                    <a:pt x="239" y="0"/>
                  </a:moveTo>
                  <a:cubicBezTo>
                    <a:pt x="108" y="0"/>
                    <a:pt x="1" y="95"/>
                    <a:pt x="1" y="238"/>
                  </a:cubicBezTo>
                  <a:cubicBezTo>
                    <a:pt x="1" y="369"/>
                    <a:pt x="108" y="476"/>
                    <a:pt x="239" y="476"/>
                  </a:cubicBezTo>
                  <a:cubicBezTo>
                    <a:pt x="370" y="476"/>
                    <a:pt x="477" y="381"/>
                    <a:pt x="477" y="238"/>
                  </a:cubicBezTo>
                  <a:cubicBezTo>
                    <a:pt x="477" y="95"/>
                    <a:pt x="370" y="0"/>
                    <a:pt x="2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51"/>
            <p:cNvSpPr/>
            <p:nvPr/>
          </p:nvSpPr>
          <p:spPr>
            <a:xfrm>
              <a:off x="5298511" y="4299202"/>
              <a:ext cx="14766" cy="15179"/>
            </a:xfrm>
            <a:custGeom>
              <a:avLst/>
              <a:gdLst/>
              <a:ahLst/>
              <a:cxnLst/>
              <a:rect l="l" t="t" r="r" b="b"/>
              <a:pathLst>
                <a:path w="465" h="478" extrusionOk="0">
                  <a:moveTo>
                    <a:pt x="238" y="1"/>
                  </a:moveTo>
                  <a:cubicBezTo>
                    <a:pt x="95" y="1"/>
                    <a:pt x="0" y="108"/>
                    <a:pt x="0" y="239"/>
                  </a:cubicBezTo>
                  <a:cubicBezTo>
                    <a:pt x="0" y="370"/>
                    <a:pt x="95" y="477"/>
                    <a:pt x="238" y="477"/>
                  </a:cubicBezTo>
                  <a:cubicBezTo>
                    <a:pt x="369" y="477"/>
                    <a:pt x="465" y="370"/>
                    <a:pt x="465" y="239"/>
                  </a:cubicBezTo>
                  <a:cubicBezTo>
                    <a:pt x="465" y="108"/>
                    <a:pt x="369" y="1"/>
                    <a:pt x="23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51"/>
            <p:cNvSpPr/>
            <p:nvPr/>
          </p:nvSpPr>
          <p:spPr>
            <a:xfrm>
              <a:off x="5267137" y="4298852"/>
              <a:ext cx="15147" cy="15147"/>
            </a:xfrm>
            <a:custGeom>
              <a:avLst/>
              <a:gdLst/>
              <a:ahLst/>
              <a:cxnLst/>
              <a:rect l="l" t="t" r="r" b="b"/>
              <a:pathLst>
                <a:path w="477" h="477" extrusionOk="0">
                  <a:moveTo>
                    <a:pt x="238" y="0"/>
                  </a:moveTo>
                  <a:cubicBezTo>
                    <a:pt x="107" y="0"/>
                    <a:pt x="0" y="95"/>
                    <a:pt x="0" y="238"/>
                  </a:cubicBezTo>
                  <a:cubicBezTo>
                    <a:pt x="0" y="369"/>
                    <a:pt x="107" y="476"/>
                    <a:pt x="238" y="476"/>
                  </a:cubicBezTo>
                  <a:cubicBezTo>
                    <a:pt x="369" y="476"/>
                    <a:pt x="476" y="369"/>
                    <a:pt x="476" y="238"/>
                  </a:cubicBezTo>
                  <a:cubicBezTo>
                    <a:pt x="476" y="95"/>
                    <a:pt x="369" y="0"/>
                    <a:pt x="2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51"/>
            <p:cNvSpPr/>
            <p:nvPr/>
          </p:nvSpPr>
          <p:spPr>
            <a:xfrm>
              <a:off x="5492470" y="4298852"/>
              <a:ext cx="15147" cy="15147"/>
            </a:xfrm>
            <a:custGeom>
              <a:avLst/>
              <a:gdLst/>
              <a:ahLst/>
              <a:cxnLst/>
              <a:rect l="l" t="t" r="r" b="b"/>
              <a:pathLst>
                <a:path w="477" h="477" extrusionOk="0">
                  <a:moveTo>
                    <a:pt x="238" y="0"/>
                  </a:moveTo>
                  <a:cubicBezTo>
                    <a:pt x="107" y="0"/>
                    <a:pt x="0" y="95"/>
                    <a:pt x="0" y="238"/>
                  </a:cubicBezTo>
                  <a:cubicBezTo>
                    <a:pt x="0" y="369"/>
                    <a:pt x="107" y="476"/>
                    <a:pt x="238" y="476"/>
                  </a:cubicBezTo>
                  <a:cubicBezTo>
                    <a:pt x="381" y="476"/>
                    <a:pt x="476" y="381"/>
                    <a:pt x="476" y="238"/>
                  </a:cubicBezTo>
                  <a:cubicBezTo>
                    <a:pt x="476" y="95"/>
                    <a:pt x="381" y="0"/>
                    <a:pt x="2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8" name="Google Shape;1278;p51"/>
          <p:cNvGrpSpPr/>
          <p:nvPr/>
        </p:nvGrpSpPr>
        <p:grpSpPr>
          <a:xfrm>
            <a:off x="5204474" y="1251223"/>
            <a:ext cx="80672" cy="2561036"/>
            <a:chOff x="240800" y="2416421"/>
            <a:chExt cx="14075" cy="440479"/>
          </a:xfrm>
        </p:grpSpPr>
        <p:sp>
          <p:nvSpPr>
            <p:cNvPr id="1279" name="Google Shape;1279;p51"/>
            <p:cNvSpPr/>
            <p:nvPr/>
          </p:nvSpPr>
          <p:spPr>
            <a:xfrm>
              <a:off x="240800" y="2416421"/>
              <a:ext cx="11401" cy="334046"/>
            </a:xfrm>
            <a:custGeom>
              <a:avLst/>
              <a:gdLst/>
              <a:ahLst/>
              <a:cxnLst/>
              <a:rect l="l" t="t" r="r" b="b"/>
              <a:pathLst>
                <a:path w="456" h="16409" extrusionOk="0">
                  <a:moveTo>
                    <a:pt x="0" y="1"/>
                  </a:moveTo>
                  <a:lnTo>
                    <a:pt x="0" y="16408"/>
                  </a:lnTo>
                  <a:lnTo>
                    <a:pt x="455" y="16408"/>
                  </a:lnTo>
                  <a:lnTo>
                    <a:pt x="4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51"/>
            <p:cNvSpPr/>
            <p:nvPr/>
          </p:nvSpPr>
          <p:spPr>
            <a:xfrm>
              <a:off x="240800" y="2777525"/>
              <a:ext cx="13550" cy="9775"/>
            </a:xfrm>
            <a:custGeom>
              <a:avLst/>
              <a:gdLst/>
              <a:ahLst/>
              <a:cxnLst/>
              <a:rect l="l" t="t" r="r" b="b"/>
              <a:pathLst>
                <a:path w="542" h="391" extrusionOk="0">
                  <a:moveTo>
                    <a:pt x="215" y="1"/>
                  </a:moveTo>
                  <a:cubicBezTo>
                    <a:pt x="67" y="1"/>
                    <a:pt x="0" y="169"/>
                    <a:pt x="0" y="254"/>
                  </a:cubicBezTo>
                  <a:lnTo>
                    <a:pt x="107" y="361"/>
                  </a:lnTo>
                  <a:cubicBezTo>
                    <a:pt x="153" y="382"/>
                    <a:pt x="198" y="391"/>
                    <a:pt x="240" y="391"/>
                  </a:cubicBezTo>
                  <a:cubicBezTo>
                    <a:pt x="418" y="391"/>
                    <a:pt x="542" y="234"/>
                    <a:pt x="455" y="147"/>
                  </a:cubicBezTo>
                  <a:cubicBezTo>
                    <a:pt x="455" y="40"/>
                    <a:pt x="348" y="40"/>
                    <a:pt x="348" y="40"/>
                  </a:cubicBezTo>
                  <a:cubicBezTo>
                    <a:pt x="298" y="12"/>
                    <a:pt x="254" y="1"/>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51"/>
            <p:cNvSpPr/>
            <p:nvPr/>
          </p:nvSpPr>
          <p:spPr>
            <a:xfrm>
              <a:off x="240800" y="2811975"/>
              <a:ext cx="14075" cy="10725"/>
            </a:xfrm>
            <a:custGeom>
              <a:avLst/>
              <a:gdLst/>
              <a:ahLst/>
              <a:cxnLst/>
              <a:rect l="l" t="t" r="r" b="b"/>
              <a:pathLst>
                <a:path w="563" h="429" extrusionOk="0">
                  <a:moveTo>
                    <a:pt x="348" y="0"/>
                  </a:moveTo>
                  <a:cubicBezTo>
                    <a:pt x="107" y="0"/>
                    <a:pt x="0" y="108"/>
                    <a:pt x="0" y="322"/>
                  </a:cubicBezTo>
                  <a:cubicBezTo>
                    <a:pt x="107" y="322"/>
                    <a:pt x="107" y="429"/>
                    <a:pt x="107" y="429"/>
                  </a:cubicBezTo>
                  <a:cubicBezTo>
                    <a:pt x="348" y="429"/>
                    <a:pt x="562" y="322"/>
                    <a:pt x="455" y="108"/>
                  </a:cubicBezTo>
                  <a:lnTo>
                    <a:pt x="3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51"/>
            <p:cNvSpPr/>
            <p:nvPr/>
          </p:nvSpPr>
          <p:spPr>
            <a:xfrm>
              <a:off x="240800" y="2847375"/>
              <a:ext cx="13550" cy="9525"/>
            </a:xfrm>
            <a:custGeom>
              <a:avLst/>
              <a:gdLst/>
              <a:ahLst/>
              <a:cxnLst/>
              <a:rect l="l" t="t" r="r" b="b"/>
              <a:pathLst>
                <a:path w="542" h="381" extrusionOk="0">
                  <a:moveTo>
                    <a:pt x="224" y="1"/>
                  </a:moveTo>
                  <a:cubicBezTo>
                    <a:pt x="70" y="1"/>
                    <a:pt x="0" y="157"/>
                    <a:pt x="0" y="244"/>
                  </a:cubicBezTo>
                  <a:lnTo>
                    <a:pt x="107" y="351"/>
                  </a:lnTo>
                  <a:cubicBezTo>
                    <a:pt x="153" y="371"/>
                    <a:pt x="198" y="380"/>
                    <a:pt x="240" y="380"/>
                  </a:cubicBezTo>
                  <a:cubicBezTo>
                    <a:pt x="418" y="380"/>
                    <a:pt x="542" y="223"/>
                    <a:pt x="455" y="137"/>
                  </a:cubicBezTo>
                  <a:cubicBezTo>
                    <a:pt x="455" y="30"/>
                    <a:pt x="348" y="30"/>
                    <a:pt x="348" y="30"/>
                  </a:cubicBezTo>
                  <a:cubicBezTo>
                    <a:pt x="302" y="9"/>
                    <a:pt x="261" y="1"/>
                    <a:pt x="2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4" name="Google Shape;1294;p51"/>
          <p:cNvGrpSpPr/>
          <p:nvPr/>
        </p:nvGrpSpPr>
        <p:grpSpPr>
          <a:xfrm>
            <a:off x="8306229" y="169392"/>
            <a:ext cx="543432" cy="741197"/>
            <a:chOff x="2278754" y="3912467"/>
            <a:chExt cx="543432" cy="741197"/>
          </a:xfrm>
        </p:grpSpPr>
        <p:sp>
          <p:nvSpPr>
            <p:cNvPr id="1295" name="Google Shape;1295;p51"/>
            <p:cNvSpPr/>
            <p:nvPr/>
          </p:nvSpPr>
          <p:spPr>
            <a:xfrm>
              <a:off x="2278754" y="3912467"/>
              <a:ext cx="22639" cy="20113"/>
            </a:xfrm>
            <a:custGeom>
              <a:avLst/>
              <a:gdLst/>
              <a:ahLst/>
              <a:cxnLst/>
              <a:rect l="l" t="t" r="r" b="b"/>
              <a:pathLst>
                <a:path w="242" h="215" extrusionOk="0">
                  <a:moveTo>
                    <a:pt x="135" y="0"/>
                  </a:moveTo>
                  <a:lnTo>
                    <a:pt x="1" y="107"/>
                  </a:lnTo>
                  <a:cubicBezTo>
                    <a:pt x="1" y="214"/>
                    <a:pt x="135" y="214"/>
                    <a:pt x="135" y="214"/>
                  </a:cubicBezTo>
                  <a:cubicBezTo>
                    <a:pt x="135" y="214"/>
                    <a:pt x="242" y="214"/>
                    <a:pt x="242" y="107"/>
                  </a:cubicBezTo>
                  <a:lnTo>
                    <a:pt x="1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51"/>
            <p:cNvSpPr/>
            <p:nvPr/>
          </p:nvSpPr>
          <p:spPr>
            <a:xfrm>
              <a:off x="2456593" y="3912467"/>
              <a:ext cx="10103" cy="20113"/>
            </a:xfrm>
            <a:custGeom>
              <a:avLst/>
              <a:gdLst/>
              <a:ahLst/>
              <a:cxnLst/>
              <a:rect l="l" t="t" r="r" b="b"/>
              <a:pathLst>
                <a:path w="108" h="215" extrusionOk="0">
                  <a:moveTo>
                    <a:pt x="107" y="0"/>
                  </a:moveTo>
                  <a:cubicBezTo>
                    <a:pt x="0" y="0"/>
                    <a:pt x="0" y="107"/>
                    <a:pt x="0" y="107"/>
                  </a:cubicBezTo>
                  <a:lnTo>
                    <a:pt x="0" y="214"/>
                  </a:lnTo>
                  <a:cubicBezTo>
                    <a:pt x="107" y="214"/>
                    <a:pt x="107" y="214"/>
                    <a:pt x="107" y="107"/>
                  </a:cubicBezTo>
                  <a:lnTo>
                    <a:pt x="1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51"/>
            <p:cNvSpPr/>
            <p:nvPr/>
          </p:nvSpPr>
          <p:spPr>
            <a:xfrm>
              <a:off x="2624328" y="3912467"/>
              <a:ext cx="20113" cy="20113"/>
            </a:xfrm>
            <a:custGeom>
              <a:avLst/>
              <a:gdLst/>
              <a:ahLst/>
              <a:cxnLst/>
              <a:rect l="l" t="t" r="r" b="b"/>
              <a:pathLst>
                <a:path w="215" h="215" extrusionOk="0">
                  <a:moveTo>
                    <a:pt x="108" y="0"/>
                  </a:moveTo>
                  <a:lnTo>
                    <a:pt x="0" y="107"/>
                  </a:lnTo>
                  <a:lnTo>
                    <a:pt x="108" y="214"/>
                  </a:lnTo>
                  <a:cubicBezTo>
                    <a:pt x="215" y="214"/>
                    <a:pt x="215" y="214"/>
                    <a:pt x="215" y="107"/>
                  </a:cubicBezTo>
                  <a:cubicBezTo>
                    <a:pt x="215" y="107"/>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51"/>
            <p:cNvSpPr/>
            <p:nvPr/>
          </p:nvSpPr>
          <p:spPr>
            <a:xfrm>
              <a:off x="2802073" y="3912467"/>
              <a:ext cx="20113" cy="20113"/>
            </a:xfrm>
            <a:custGeom>
              <a:avLst/>
              <a:gdLst/>
              <a:ahLst/>
              <a:cxnLst/>
              <a:rect l="l" t="t" r="r" b="b"/>
              <a:pathLst>
                <a:path w="215" h="215" extrusionOk="0">
                  <a:moveTo>
                    <a:pt x="108" y="0"/>
                  </a:moveTo>
                  <a:cubicBezTo>
                    <a:pt x="1" y="0"/>
                    <a:pt x="1" y="107"/>
                    <a:pt x="1" y="107"/>
                  </a:cubicBezTo>
                  <a:cubicBezTo>
                    <a:pt x="1" y="214"/>
                    <a:pt x="1" y="214"/>
                    <a:pt x="108" y="214"/>
                  </a:cubicBezTo>
                  <a:cubicBezTo>
                    <a:pt x="108" y="214"/>
                    <a:pt x="215" y="214"/>
                    <a:pt x="215" y="107"/>
                  </a:cubicBezTo>
                  <a:lnTo>
                    <a:pt x="10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51"/>
            <p:cNvSpPr/>
            <p:nvPr/>
          </p:nvSpPr>
          <p:spPr>
            <a:xfrm>
              <a:off x="2278754" y="4057657"/>
              <a:ext cx="22639" cy="22639"/>
            </a:xfrm>
            <a:custGeom>
              <a:avLst/>
              <a:gdLst/>
              <a:ahLst/>
              <a:cxnLst/>
              <a:rect l="l" t="t" r="r" b="b"/>
              <a:pathLst>
                <a:path w="242" h="242" extrusionOk="0">
                  <a:moveTo>
                    <a:pt x="135" y="1"/>
                  </a:moveTo>
                  <a:lnTo>
                    <a:pt x="1" y="108"/>
                  </a:lnTo>
                  <a:lnTo>
                    <a:pt x="135" y="242"/>
                  </a:lnTo>
                  <a:lnTo>
                    <a:pt x="242"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51"/>
            <p:cNvSpPr/>
            <p:nvPr/>
          </p:nvSpPr>
          <p:spPr>
            <a:xfrm>
              <a:off x="2456593" y="4057657"/>
              <a:ext cx="10103" cy="22639"/>
            </a:xfrm>
            <a:custGeom>
              <a:avLst/>
              <a:gdLst/>
              <a:ahLst/>
              <a:cxnLst/>
              <a:rect l="l" t="t" r="r" b="b"/>
              <a:pathLst>
                <a:path w="108" h="242" extrusionOk="0">
                  <a:moveTo>
                    <a:pt x="107" y="1"/>
                  </a:moveTo>
                  <a:cubicBezTo>
                    <a:pt x="0" y="1"/>
                    <a:pt x="0" y="108"/>
                    <a:pt x="0" y="108"/>
                  </a:cubicBezTo>
                  <a:cubicBezTo>
                    <a:pt x="0" y="108"/>
                    <a:pt x="0" y="242"/>
                    <a:pt x="107" y="242"/>
                  </a:cubicBezTo>
                  <a:lnTo>
                    <a:pt x="107" y="108"/>
                  </a:ln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51"/>
            <p:cNvSpPr/>
            <p:nvPr/>
          </p:nvSpPr>
          <p:spPr>
            <a:xfrm>
              <a:off x="2624328" y="4057657"/>
              <a:ext cx="20113" cy="22639"/>
            </a:xfrm>
            <a:custGeom>
              <a:avLst/>
              <a:gdLst/>
              <a:ahLst/>
              <a:cxnLst/>
              <a:rect l="l" t="t" r="r" b="b"/>
              <a:pathLst>
                <a:path w="215" h="242" extrusionOk="0">
                  <a:moveTo>
                    <a:pt x="108" y="1"/>
                  </a:moveTo>
                  <a:lnTo>
                    <a:pt x="0" y="108"/>
                  </a:lnTo>
                  <a:lnTo>
                    <a:pt x="108" y="242"/>
                  </a:lnTo>
                  <a:cubicBezTo>
                    <a:pt x="215" y="242"/>
                    <a:pt x="215" y="108"/>
                    <a:pt x="215" y="108"/>
                  </a:cubicBezTo>
                  <a:cubicBezTo>
                    <a:pt x="215" y="108"/>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51"/>
            <p:cNvSpPr/>
            <p:nvPr/>
          </p:nvSpPr>
          <p:spPr>
            <a:xfrm>
              <a:off x="2802073" y="4057657"/>
              <a:ext cx="20113" cy="22639"/>
            </a:xfrm>
            <a:custGeom>
              <a:avLst/>
              <a:gdLst/>
              <a:ahLst/>
              <a:cxnLst/>
              <a:rect l="l" t="t" r="r" b="b"/>
              <a:pathLst>
                <a:path w="215" h="242" extrusionOk="0">
                  <a:moveTo>
                    <a:pt x="108" y="1"/>
                  </a:moveTo>
                  <a:cubicBezTo>
                    <a:pt x="1" y="1"/>
                    <a:pt x="1" y="108"/>
                    <a:pt x="1" y="108"/>
                  </a:cubicBezTo>
                  <a:cubicBezTo>
                    <a:pt x="1" y="108"/>
                    <a:pt x="1" y="242"/>
                    <a:pt x="108" y="242"/>
                  </a:cubicBezTo>
                  <a:lnTo>
                    <a:pt x="215" y="108"/>
                  </a:ln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51"/>
            <p:cNvSpPr/>
            <p:nvPr/>
          </p:nvSpPr>
          <p:spPr>
            <a:xfrm>
              <a:off x="2278754" y="4205372"/>
              <a:ext cx="22639" cy="20113"/>
            </a:xfrm>
            <a:custGeom>
              <a:avLst/>
              <a:gdLst/>
              <a:ahLst/>
              <a:cxnLst/>
              <a:rect l="l" t="t" r="r" b="b"/>
              <a:pathLst>
                <a:path w="242" h="215" extrusionOk="0">
                  <a:moveTo>
                    <a:pt x="135" y="1"/>
                  </a:moveTo>
                  <a:lnTo>
                    <a:pt x="1" y="108"/>
                  </a:lnTo>
                  <a:lnTo>
                    <a:pt x="135" y="215"/>
                  </a:lnTo>
                  <a:lnTo>
                    <a:pt x="242"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51"/>
            <p:cNvSpPr/>
            <p:nvPr/>
          </p:nvSpPr>
          <p:spPr>
            <a:xfrm>
              <a:off x="2456593" y="4205372"/>
              <a:ext cx="10103" cy="20113"/>
            </a:xfrm>
            <a:custGeom>
              <a:avLst/>
              <a:gdLst/>
              <a:ahLst/>
              <a:cxnLst/>
              <a:rect l="l" t="t" r="r" b="b"/>
              <a:pathLst>
                <a:path w="108" h="215" extrusionOk="0">
                  <a:moveTo>
                    <a:pt x="107" y="1"/>
                  </a:moveTo>
                  <a:cubicBezTo>
                    <a:pt x="0" y="1"/>
                    <a:pt x="0" y="108"/>
                    <a:pt x="0" y="108"/>
                  </a:cubicBezTo>
                  <a:lnTo>
                    <a:pt x="0" y="215"/>
                  </a:lnTo>
                  <a:cubicBezTo>
                    <a:pt x="107" y="215"/>
                    <a:pt x="107" y="108"/>
                    <a:pt x="107" y="108"/>
                  </a:cubicBez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51"/>
            <p:cNvSpPr/>
            <p:nvPr/>
          </p:nvSpPr>
          <p:spPr>
            <a:xfrm>
              <a:off x="2624328" y="4205372"/>
              <a:ext cx="20113" cy="20113"/>
            </a:xfrm>
            <a:custGeom>
              <a:avLst/>
              <a:gdLst/>
              <a:ahLst/>
              <a:cxnLst/>
              <a:rect l="l" t="t" r="r" b="b"/>
              <a:pathLst>
                <a:path w="215" h="215" extrusionOk="0">
                  <a:moveTo>
                    <a:pt x="108" y="1"/>
                  </a:moveTo>
                  <a:lnTo>
                    <a:pt x="0" y="108"/>
                  </a:lnTo>
                  <a:cubicBezTo>
                    <a:pt x="108" y="108"/>
                    <a:pt x="108" y="215"/>
                    <a:pt x="108" y="215"/>
                  </a:cubicBezTo>
                  <a:cubicBezTo>
                    <a:pt x="215" y="215"/>
                    <a:pt x="215" y="108"/>
                    <a:pt x="215" y="108"/>
                  </a:cubicBez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51"/>
            <p:cNvSpPr/>
            <p:nvPr/>
          </p:nvSpPr>
          <p:spPr>
            <a:xfrm>
              <a:off x="2802073" y="4205372"/>
              <a:ext cx="20113" cy="20113"/>
            </a:xfrm>
            <a:custGeom>
              <a:avLst/>
              <a:gdLst/>
              <a:ahLst/>
              <a:cxnLst/>
              <a:rect l="l" t="t" r="r" b="b"/>
              <a:pathLst>
                <a:path w="215" h="215" extrusionOk="0">
                  <a:moveTo>
                    <a:pt x="108" y="1"/>
                  </a:moveTo>
                  <a:cubicBezTo>
                    <a:pt x="1" y="1"/>
                    <a:pt x="1" y="108"/>
                    <a:pt x="1" y="108"/>
                  </a:cubicBezTo>
                  <a:cubicBezTo>
                    <a:pt x="1" y="108"/>
                    <a:pt x="1" y="215"/>
                    <a:pt x="108" y="215"/>
                  </a:cubicBezTo>
                  <a:lnTo>
                    <a:pt x="215" y="108"/>
                  </a:ln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51"/>
            <p:cNvSpPr/>
            <p:nvPr/>
          </p:nvSpPr>
          <p:spPr>
            <a:xfrm>
              <a:off x="2278754" y="4350656"/>
              <a:ext cx="22639" cy="20113"/>
            </a:xfrm>
            <a:custGeom>
              <a:avLst/>
              <a:gdLst/>
              <a:ahLst/>
              <a:cxnLst/>
              <a:rect l="l" t="t" r="r" b="b"/>
              <a:pathLst>
                <a:path w="242" h="215" extrusionOk="0">
                  <a:moveTo>
                    <a:pt x="135" y="0"/>
                  </a:moveTo>
                  <a:cubicBezTo>
                    <a:pt x="135" y="0"/>
                    <a:pt x="1" y="0"/>
                    <a:pt x="1" y="107"/>
                  </a:cubicBezTo>
                  <a:lnTo>
                    <a:pt x="135" y="214"/>
                  </a:lnTo>
                  <a:lnTo>
                    <a:pt x="242" y="107"/>
                  </a:lnTo>
                  <a:cubicBezTo>
                    <a:pt x="242" y="0"/>
                    <a:pt x="135" y="0"/>
                    <a:pt x="1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51"/>
            <p:cNvSpPr/>
            <p:nvPr/>
          </p:nvSpPr>
          <p:spPr>
            <a:xfrm>
              <a:off x="2456593" y="4350656"/>
              <a:ext cx="10103" cy="20113"/>
            </a:xfrm>
            <a:custGeom>
              <a:avLst/>
              <a:gdLst/>
              <a:ahLst/>
              <a:cxnLst/>
              <a:rect l="l" t="t" r="r" b="b"/>
              <a:pathLst>
                <a:path w="108" h="215" extrusionOk="0">
                  <a:moveTo>
                    <a:pt x="107" y="0"/>
                  </a:moveTo>
                  <a:cubicBezTo>
                    <a:pt x="0" y="0"/>
                    <a:pt x="0" y="0"/>
                    <a:pt x="0" y="107"/>
                  </a:cubicBezTo>
                  <a:lnTo>
                    <a:pt x="0" y="214"/>
                  </a:lnTo>
                  <a:cubicBezTo>
                    <a:pt x="107" y="214"/>
                    <a:pt x="107" y="107"/>
                    <a:pt x="107" y="107"/>
                  </a:cubicBezTo>
                  <a:lnTo>
                    <a:pt x="1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51"/>
            <p:cNvSpPr/>
            <p:nvPr/>
          </p:nvSpPr>
          <p:spPr>
            <a:xfrm>
              <a:off x="2624328" y="4350656"/>
              <a:ext cx="20113" cy="20113"/>
            </a:xfrm>
            <a:custGeom>
              <a:avLst/>
              <a:gdLst/>
              <a:ahLst/>
              <a:cxnLst/>
              <a:rect l="l" t="t" r="r" b="b"/>
              <a:pathLst>
                <a:path w="215" h="215" extrusionOk="0">
                  <a:moveTo>
                    <a:pt x="108" y="0"/>
                  </a:moveTo>
                  <a:cubicBezTo>
                    <a:pt x="108" y="0"/>
                    <a:pt x="0" y="0"/>
                    <a:pt x="0" y="107"/>
                  </a:cubicBezTo>
                  <a:cubicBezTo>
                    <a:pt x="108" y="107"/>
                    <a:pt x="108" y="107"/>
                    <a:pt x="108" y="214"/>
                  </a:cubicBezTo>
                  <a:cubicBezTo>
                    <a:pt x="215" y="214"/>
                    <a:pt x="215" y="107"/>
                    <a:pt x="215" y="107"/>
                  </a:cubicBezTo>
                  <a:cubicBezTo>
                    <a:pt x="215" y="0"/>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51"/>
            <p:cNvSpPr/>
            <p:nvPr/>
          </p:nvSpPr>
          <p:spPr>
            <a:xfrm>
              <a:off x="2802073" y="4350656"/>
              <a:ext cx="20113" cy="20113"/>
            </a:xfrm>
            <a:custGeom>
              <a:avLst/>
              <a:gdLst/>
              <a:ahLst/>
              <a:cxnLst/>
              <a:rect l="l" t="t" r="r" b="b"/>
              <a:pathLst>
                <a:path w="215" h="215" extrusionOk="0">
                  <a:moveTo>
                    <a:pt x="108" y="0"/>
                  </a:moveTo>
                  <a:cubicBezTo>
                    <a:pt x="1" y="0"/>
                    <a:pt x="1" y="0"/>
                    <a:pt x="1" y="107"/>
                  </a:cubicBezTo>
                  <a:cubicBezTo>
                    <a:pt x="1" y="107"/>
                    <a:pt x="1" y="214"/>
                    <a:pt x="108" y="214"/>
                  </a:cubicBezTo>
                  <a:lnTo>
                    <a:pt x="215" y="107"/>
                  </a:lnTo>
                  <a:cubicBezTo>
                    <a:pt x="215" y="0"/>
                    <a:pt x="108"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51"/>
            <p:cNvSpPr/>
            <p:nvPr/>
          </p:nvSpPr>
          <p:spPr>
            <a:xfrm>
              <a:off x="2278754" y="4495845"/>
              <a:ext cx="22639" cy="10103"/>
            </a:xfrm>
            <a:custGeom>
              <a:avLst/>
              <a:gdLst/>
              <a:ahLst/>
              <a:cxnLst/>
              <a:rect l="l" t="t" r="r" b="b"/>
              <a:pathLst>
                <a:path w="242" h="108" extrusionOk="0">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51"/>
            <p:cNvSpPr/>
            <p:nvPr/>
          </p:nvSpPr>
          <p:spPr>
            <a:xfrm>
              <a:off x="2456593" y="4495845"/>
              <a:ext cx="10103" cy="15342"/>
            </a:xfrm>
            <a:custGeom>
              <a:avLst/>
              <a:gdLst/>
              <a:ahLst/>
              <a:cxnLst/>
              <a:rect l="l" t="t" r="r" b="b"/>
              <a:pathLst>
                <a:path w="108" h="164" extrusionOk="0">
                  <a:moveTo>
                    <a:pt x="107" y="1"/>
                  </a:moveTo>
                  <a:cubicBezTo>
                    <a:pt x="0" y="1"/>
                    <a:pt x="0" y="1"/>
                    <a:pt x="0" y="108"/>
                  </a:cubicBezTo>
                  <a:cubicBezTo>
                    <a:pt x="32" y="148"/>
                    <a:pt x="55" y="164"/>
                    <a:pt x="70" y="164"/>
                  </a:cubicBezTo>
                  <a:cubicBezTo>
                    <a:pt x="107" y="164"/>
                    <a:pt x="107" y="76"/>
                    <a:pt x="1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51"/>
            <p:cNvSpPr/>
            <p:nvPr/>
          </p:nvSpPr>
          <p:spPr>
            <a:xfrm>
              <a:off x="2624328" y="4495845"/>
              <a:ext cx="20113" cy="15342"/>
            </a:xfrm>
            <a:custGeom>
              <a:avLst/>
              <a:gdLst/>
              <a:ahLst/>
              <a:cxnLst/>
              <a:rect l="l" t="t" r="r" b="b"/>
              <a:pathLst>
                <a:path w="215" h="164" extrusionOk="0">
                  <a:moveTo>
                    <a:pt x="108" y="1"/>
                  </a:moveTo>
                  <a:cubicBezTo>
                    <a:pt x="108" y="1"/>
                    <a:pt x="0" y="1"/>
                    <a:pt x="0" y="108"/>
                  </a:cubicBezTo>
                  <a:lnTo>
                    <a:pt x="108" y="108"/>
                  </a:lnTo>
                  <a:cubicBezTo>
                    <a:pt x="140" y="148"/>
                    <a:pt x="162" y="164"/>
                    <a:pt x="178" y="164"/>
                  </a:cubicBezTo>
                  <a:cubicBezTo>
                    <a:pt x="215" y="164"/>
                    <a:pt x="215" y="76"/>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51"/>
            <p:cNvSpPr/>
            <p:nvPr/>
          </p:nvSpPr>
          <p:spPr>
            <a:xfrm>
              <a:off x="2802073" y="4495845"/>
              <a:ext cx="20113" cy="10103"/>
            </a:xfrm>
            <a:custGeom>
              <a:avLst/>
              <a:gdLst/>
              <a:ahLst/>
              <a:cxnLst/>
              <a:rect l="l" t="t" r="r" b="b"/>
              <a:pathLst>
                <a:path w="215" h="108" extrusionOk="0">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51"/>
            <p:cNvSpPr/>
            <p:nvPr/>
          </p:nvSpPr>
          <p:spPr>
            <a:xfrm>
              <a:off x="2278754" y="4643561"/>
              <a:ext cx="22639" cy="10103"/>
            </a:xfrm>
            <a:custGeom>
              <a:avLst/>
              <a:gdLst/>
              <a:ahLst/>
              <a:cxnLst/>
              <a:rect l="l" t="t" r="r" b="b"/>
              <a:pathLst>
                <a:path w="242" h="108" extrusionOk="0">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51"/>
            <p:cNvSpPr/>
            <p:nvPr/>
          </p:nvSpPr>
          <p:spPr>
            <a:xfrm>
              <a:off x="2456593" y="4643561"/>
              <a:ext cx="10103" cy="10103"/>
            </a:xfrm>
            <a:custGeom>
              <a:avLst/>
              <a:gdLst/>
              <a:ahLst/>
              <a:cxnLst/>
              <a:rect l="l" t="t" r="r" b="b"/>
              <a:pathLst>
                <a:path w="108" h="108" extrusionOk="0">
                  <a:moveTo>
                    <a:pt x="107" y="1"/>
                  </a:moveTo>
                  <a:cubicBezTo>
                    <a:pt x="0" y="1"/>
                    <a:pt x="0" y="1"/>
                    <a:pt x="0" y="108"/>
                  </a:cubicBezTo>
                  <a:lnTo>
                    <a:pt x="107" y="108"/>
                  </a:ln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51"/>
            <p:cNvSpPr/>
            <p:nvPr/>
          </p:nvSpPr>
          <p:spPr>
            <a:xfrm>
              <a:off x="2624328" y="4643561"/>
              <a:ext cx="20113" cy="10103"/>
            </a:xfrm>
            <a:custGeom>
              <a:avLst/>
              <a:gdLst/>
              <a:ahLst/>
              <a:cxnLst/>
              <a:rect l="l" t="t" r="r" b="b"/>
              <a:pathLst>
                <a:path w="215" h="108" extrusionOk="0">
                  <a:moveTo>
                    <a:pt x="108" y="1"/>
                  </a:moveTo>
                  <a:cubicBezTo>
                    <a:pt x="108" y="1"/>
                    <a:pt x="0" y="1"/>
                    <a:pt x="0" y="108"/>
                  </a:cubicBezTo>
                  <a:lnTo>
                    <a:pt x="215" y="108"/>
                  </a:ln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51"/>
            <p:cNvSpPr/>
            <p:nvPr/>
          </p:nvSpPr>
          <p:spPr>
            <a:xfrm>
              <a:off x="2802073" y="4643561"/>
              <a:ext cx="20113" cy="10103"/>
            </a:xfrm>
            <a:custGeom>
              <a:avLst/>
              <a:gdLst/>
              <a:ahLst/>
              <a:cxnLst/>
              <a:rect l="l" t="t" r="r" b="b"/>
              <a:pathLst>
                <a:path w="215" h="108" extrusionOk="0">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9" name="Google Shape;1319;p51"/>
          <p:cNvGrpSpPr/>
          <p:nvPr/>
        </p:nvGrpSpPr>
        <p:grpSpPr>
          <a:xfrm>
            <a:off x="178997" y="3126042"/>
            <a:ext cx="541000" cy="741197"/>
            <a:chOff x="548547" y="2097130"/>
            <a:chExt cx="541000" cy="741197"/>
          </a:xfrm>
        </p:grpSpPr>
        <p:sp>
          <p:nvSpPr>
            <p:cNvPr id="1320" name="Google Shape;1320;p51"/>
            <p:cNvSpPr/>
            <p:nvPr/>
          </p:nvSpPr>
          <p:spPr>
            <a:xfrm>
              <a:off x="548547" y="2097130"/>
              <a:ext cx="20113" cy="14500"/>
            </a:xfrm>
            <a:custGeom>
              <a:avLst/>
              <a:gdLst/>
              <a:ahLst/>
              <a:cxnLst/>
              <a:rect l="l" t="t" r="r" b="b"/>
              <a:pathLst>
                <a:path w="215" h="155" extrusionOk="0">
                  <a:moveTo>
                    <a:pt x="108" y="0"/>
                  </a:moveTo>
                  <a:cubicBezTo>
                    <a:pt x="108" y="0"/>
                    <a:pt x="1" y="0"/>
                    <a:pt x="1" y="107"/>
                  </a:cubicBezTo>
                  <a:lnTo>
                    <a:pt x="108" y="107"/>
                  </a:lnTo>
                  <a:cubicBezTo>
                    <a:pt x="143" y="143"/>
                    <a:pt x="167" y="155"/>
                    <a:pt x="183" y="155"/>
                  </a:cubicBezTo>
                  <a:cubicBezTo>
                    <a:pt x="215" y="155"/>
                    <a:pt x="215" y="107"/>
                    <a:pt x="215" y="107"/>
                  </a:cubicBezTo>
                  <a:cubicBezTo>
                    <a:pt x="215" y="0"/>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51"/>
            <p:cNvSpPr/>
            <p:nvPr/>
          </p:nvSpPr>
          <p:spPr>
            <a:xfrm>
              <a:off x="726386" y="2097130"/>
              <a:ext cx="20113" cy="14500"/>
            </a:xfrm>
            <a:custGeom>
              <a:avLst/>
              <a:gdLst/>
              <a:ahLst/>
              <a:cxnLst/>
              <a:rect l="l" t="t" r="r" b="b"/>
              <a:pathLst>
                <a:path w="215" h="155" extrusionOk="0">
                  <a:moveTo>
                    <a:pt x="107" y="0"/>
                  </a:moveTo>
                  <a:cubicBezTo>
                    <a:pt x="0" y="0"/>
                    <a:pt x="0" y="0"/>
                    <a:pt x="0" y="107"/>
                  </a:cubicBezTo>
                  <a:lnTo>
                    <a:pt x="107" y="107"/>
                  </a:lnTo>
                  <a:cubicBezTo>
                    <a:pt x="107" y="143"/>
                    <a:pt x="119" y="155"/>
                    <a:pt x="135" y="155"/>
                  </a:cubicBezTo>
                  <a:cubicBezTo>
                    <a:pt x="167" y="155"/>
                    <a:pt x="214" y="107"/>
                    <a:pt x="214" y="107"/>
                  </a:cubicBezTo>
                  <a:cubicBezTo>
                    <a:pt x="214" y="0"/>
                    <a:pt x="107" y="0"/>
                    <a:pt x="1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51"/>
            <p:cNvSpPr/>
            <p:nvPr/>
          </p:nvSpPr>
          <p:spPr>
            <a:xfrm>
              <a:off x="901605" y="2097130"/>
              <a:ext cx="12629" cy="20113"/>
            </a:xfrm>
            <a:custGeom>
              <a:avLst/>
              <a:gdLst/>
              <a:ahLst/>
              <a:cxnLst/>
              <a:rect l="l" t="t" r="r" b="b"/>
              <a:pathLst>
                <a:path w="135" h="215" extrusionOk="0">
                  <a:moveTo>
                    <a:pt x="135" y="0"/>
                  </a:moveTo>
                  <a:cubicBezTo>
                    <a:pt x="1" y="0"/>
                    <a:pt x="1" y="0"/>
                    <a:pt x="1" y="107"/>
                  </a:cubicBezTo>
                  <a:cubicBezTo>
                    <a:pt x="1" y="107"/>
                    <a:pt x="1" y="214"/>
                    <a:pt x="135" y="214"/>
                  </a:cubicBezTo>
                  <a:lnTo>
                    <a:pt x="135" y="107"/>
                  </a:lnTo>
                  <a:lnTo>
                    <a:pt x="1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51"/>
            <p:cNvSpPr/>
            <p:nvPr/>
          </p:nvSpPr>
          <p:spPr>
            <a:xfrm>
              <a:off x="1069340" y="2097130"/>
              <a:ext cx="20207" cy="14500"/>
            </a:xfrm>
            <a:custGeom>
              <a:avLst/>
              <a:gdLst/>
              <a:ahLst/>
              <a:cxnLst/>
              <a:rect l="l" t="t" r="r" b="b"/>
              <a:pathLst>
                <a:path w="216" h="155" extrusionOk="0">
                  <a:moveTo>
                    <a:pt x="108" y="0"/>
                  </a:moveTo>
                  <a:cubicBezTo>
                    <a:pt x="108" y="0"/>
                    <a:pt x="1" y="0"/>
                    <a:pt x="1" y="107"/>
                  </a:cubicBezTo>
                  <a:lnTo>
                    <a:pt x="108" y="107"/>
                  </a:lnTo>
                  <a:cubicBezTo>
                    <a:pt x="144" y="143"/>
                    <a:pt x="168" y="155"/>
                    <a:pt x="183" y="155"/>
                  </a:cubicBezTo>
                  <a:cubicBezTo>
                    <a:pt x="215" y="155"/>
                    <a:pt x="215" y="107"/>
                    <a:pt x="215" y="107"/>
                  </a:cubicBezTo>
                  <a:cubicBezTo>
                    <a:pt x="215" y="0"/>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51"/>
            <p:cNvSpPr/>
            <p:nvPr/>
          </p:nvSpPr>
          <p:spPr>
            <a:xfrm>
              <a:off x="548547" y="2242319"/>
              <a:ext cx="20113" cy="15342"/>
            </a:xfrm>
            <a:custGeom>
              <a:avLst/>
              <a:gdLst/>
              <a:ahLst/>
              <a:cxnLst/>
              <a:rect l="l" t="t" r="r" b="b"/>
              <a:pathLst>
                <a:path w="215" h="164" extrusionOk="0">
                  <a:moveTo>
                    <a:pt x="108" y="1"/>
                  </a:moveTo>
                  <a:cubicBezTo>
                    <a:pt x="108" y="1"/>
                    <a:pt x="1" y="1"/>
                    <a:pt x="1" y="108"/>
                  </a:cubicBezTo>
                  <a:lnTo>
                    <a:pt x="108" y="108"/>
                  </a:lnTo>
                  <a:cubicBezTo>
                    <a:pt x="140" y="148"/>
                    <a:pt x="162" y="164"/>
                    <a:pt x="178" y="164"/>
                  </a:cubicBezTo>
                  <a:cubicBezTo>
                    <a:pt x="215" y="164"/>
                    <a:pt x="215" y="76"/>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51"/>
            <p:cNvSpPr/>
            <p:nvPr/>
          </p:nvSpPr>
          <p:spPr>
            <a:xfrm>
              <a:off x="726386" y="2242319"/>
              <a:ext cx="20113" cy="15342"/>
            </a:xfrm>
            <a:custGeom>
              <a:avLst/>
              <a:gdLst/>
              <a:ahLst/>
              <a:cxnLst/>
              <a:rect l="l" t="t" r="r" b="b"/>
              <a:pathLst>
                <a:path w="215" h="164" extrusionOk="0">
                  <a:moveTo>
                    <a:pt x="107" y="1"/>
                  </a:moveTo>
                  <a:cubicBezTo>
                    <a:pt x="0" y="1"/>
                    <a:pt x="0" y="1"/>
                    <a:pt x="0" y="108"/>
                  </a:cubicBezTo>
                  <a:lnTo>
                    <a:pt x="107" y="108"/>
                  </a:lnTo>
                  <a:cubicBezTo>
                    <a:pt x="107" y="148"/>
                    <a:pt x="117" y="164"/>
                    <a:pt x="130" y="164"/>
                  </a:cubicBezTo>
                  <a:cubicBezTo>
                    <a:pt x="162" y="164"/>
                    <a:pt x="214" y="76"/>
                    <a:pt x="2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51"/>
            <p:cNvSpPr/>
            <p:nvPr/>
          </p:nvSpPr>
          <p:spPr>
            <a:xfrm>
              <a:off x="901605" y="2242319"/>
              <a:ext cx="12629" cy="10103"/>
            </a:xfrm>
            <a:custGeom>
              <a:avLst/>
              <a:gdLst/>
              <a:ahLst/>
              <a:cxnLst/>
              <a:rect l="l" t="t" r="r" b="b"/>
              <a:pathLst>
                <a:path w="135" h="108" extrusionOk="0">
                  <a:moveTo>
                    <a:pt x="135" y="1"/>
                  </a:moveTo>
                  <a:cubicBezTo>
                    <a:pt x="1" y="1"/>
                    <a:pt x="1" y="1"/>
                    <a:pt x="1" y="108"/>
                  </a:cubicBezTo>
                  <a:lnTo>
                    <a:pt x="135"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51"/>
            <p:cNvSpPr/>
            <p:nvPr/>
          </p:nvSpPr>
          <p:spPr>
            <a:xfrm>
              <a:off x="1069340" y="2242319"/>
              <a:ext cx="20207" cy="15342"/>
            </a:xfrm>
            <a:custGeom>
              <a:avLst/>
              <a:gdLst/>
              <a:ahLst/>
              <a:cxnLst/>
              <a:rect l="l" t="t" r="r" b="b"/>
              <a:pathLst>
                <a:path w="216" h="164" extrusionOk="0">
                  <a:moveTo>
                    <a:pt x="108" y="1"/>
                  </a:moveTo>
                  <a:cubicBezTo>
                    <a:pt x="108" y="1"/>
                    <a:pt x="1" y="1"/>
                    <a:pt x="1" y="108"/>
                  </a:cubicBezTo>
                  <a:lnTo>
                    <a:pt x="108" y="108"/>
                  </a:lnTo>
                  <a:cubicBezTo>
                    <a:pt x="140" y="148"/>
                    <a:pt x="163" y="164"/>
                    <a:pt x="178" y="164"/>
                  </a:cubicBezTo>
                  <a:cubicBezTo>
                    <a:pt x="215" y="164"/>
                    <a:pt x="215" y="76"/>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51"/>
            <p:cNvSpPr/>
            <p:nvPr/>
          </p:nvSpPr>
          <p:spPr>
            <a:xfrm>
              <a:off x="548547" y="2390035"/>
              <a:ext cx="20113" cy="10103"/>
            </a:xfrm>
            <a:custGeom>
              <a:avLst/>
              <a:gdLst/>
              <a:ahLst/>
              <a:cxnLst/>
              <a:rect l="l" t="t" r="r" b="b"/>
              <a:pathLst>
                <a:path w="215" h="108" extrusionOk="0">
                  <a:moveTo>
                    <a:pt x="108" y="1"/>
                  </a:moveTo>
                  <a:cubicBezTo>
                    <a:pt x="108" y="1"/>
                    <a:pt x="1" y="1"/>
                    <a:pt x="1" y="108"/>
                  </a:cubicBezTo>
                  <a:lnTo>
                    <a:pt x="215" y="108"/>
                  </a:ln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51"/>
            <p:cNvSpPr/>
            <p:nvPr/>
          </p:nvSpPr>
          <p:spPr>
            <a:xfrm>
              <a:off x="726386" y="2390035"/>
              <a:ext cx="20113" cy="10103"/>
            </a:xfrm>
            <a:custGeom>
              <a:avLst/>
              <a:gdLst/>
              <a:ahLst/>
              <a:cxnLst/>
              <a:rect l="l" t="t" r="r" b="b"/>
              <a:pathLst>
                <a:path w="215" h="108" extrusionOk="0">
                  <a:moveTo>
                    <a:pt x="107" y="1"/>
                  </a:moveTo>
                  <a:cubicBezTo>
                    <a:pt x="0" y="1"/>
                    <a:pt x="0" y="1"/>
                    <a:pt x="0" y="108"/>
                  </a:cubicBezTo>
                  <a:lnTo>
                    <a:pt x="214" y="108"/>
                  </a:lnTo>
                  <a:cubicBezTo>
                    <a:pt x="214" y="1"/>
                    <a:pt x="107" y="1"/>
                    <a:pt x="1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51"/>
            <p:cNvSpPr/>
            <p:nvPr/>
          </p:nvSpPr>
          <p:spPr>
            <a:xfrm>
              <a:off x="901605" y="2390035"/>
              <a:ext cx="12629" cy="10103"/>
            </a:xfrm>
            <a:custGeom>
              <a:avLst/>
              <a:gdLst/>
              <a:ahLst/>
              <a:cxnLst/>
              <a:rect l="l" t="t" r="r" b="b"/>
              <a:pathLst>
                <a:path w="135" h="108" extrusionOk="0">
                  <a:moveTo>
                    <a:pt x="135" y="1"/>
                  </a:moveTo>
                  <a:cubicBezTo>
                    <a:pt x="1" y="1"/>
                    <a:pt x="1" y="1"/>
                    <a:pt x="1" y="108"/>
                  </a:cubicBezTo>
                  <a:lnTo>
                    <a:pt x="135"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51"/>
            <p:cNvSpPr/>
            <p:nvPr/>
          </p:nvSpPr>
          <p:spPr>
            <a:xfrm>
              <a:off x="1069340" y="2390035"/>
              <a:ext cx="20207" cy="10103"/>
            </a:xfrm>
            <a:custGeom>
              <a:avLst/>
              <a:gdLst/>
              <a:ahLst/>
              <a:cxnLst/>
              <a:rect l="l" t="t" r="r" b="b"/>
              <a:pathLst>
                <a:path w="216" h="108" extrusionOk="0">
                  <a:moveTo>
                    <a:pt x="108" y="1"/>
                  </a:moveTo>
                  <a:cubicBezTo>
                    <a:pt x="108" y="1"/>
                    <a:pt x="1" y="1"/>
                    <a:pt x="1" y="108"/>
                  </a:cubicBezTo>
                  <a:lnTo>
                    <a:pt x="215" y="108"/>
                  </a:ln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51"/>
            <p:cNvSpPr/>
            <p:nvPr/>
          </p:nvSpPr>
          <p:spPr>
            <a:xfrm>
              <a:off x="548547" y="2535318"/>
              <a:ext cx="20113" cy="10103"/>
            </a:xfrm>
            <a:custGeom>
              <a:avLst/>
              <a:gdLst/>
              <a:ahLst/>
              <a:cxnLst/>
              <a:rect l="l" t="t" r="r" b="b"/>
              <a:pathLst>
                <a:path w="215" h="108" extrusionOk="0">
                  <a:moveTo>
                    <a:pt x="1" y="0"/>
                  </a:moveTo>
                  <a:cubicBezTo>
                    <a:pt x="1" y="107"/>
                    <a:pt x="108" y="107"/>
                    <a:pt x="108" y="107"/>
                  </a:cubicBezTo>
                  <a:cubicBezTo>
                    <a:pt x="215" y="107"/>
                    <a:pt x="215" y="107"/>
                    <a:pt x="2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51"/>
            <p:cNvSpPr/>
            <p:nvPr/>
          </p:nvSpPr>
          <p:spPr>
            <a:xfrm>
              <a:off x="726386" y="2535318"/>
              <a:ext cx="20113" cy="10103"/>
            </a:xfrm>
            <a:custGeom>
              <a:avLst/>
              <a:gdLst/>
              <a:ahLst/>
              <a:cxnLst/>
              <a:rect l="l" t="t" r="r" b="b"/>
              <a:pathLst>
                <a:path w="215" h="108" extrusionOk="0">
                  <a:moveTo>
                    <a:pt x="0" y="0"/>
                  </a:moveTo>
                  <a:cubicBezTo>
                    <a:pt x="0" y="107"/>
                    <a:pt x="0" y="107"/>
                    <a:pt x="107" y="107"/>
                  </a:cubicBezTo>
                  <a:cubicBezTo>
                    <a:pt x="107" y="107"/>
                    <a:pt x="214" y="107"/>
                    <a:pt x="2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51"/>
            <p:cNvSpPr/>
            <p:nvPr/>
          </p:nvSpPr>
          <p:spPr>
            <a:xfrm>
              <a:off x="901605" y="2535318"/>
              <a:ext cx="12629" cy="10103"/>
            </a:xfrm>
            <a:custGeom>
              <a:avLst/>
              <a:gdLst/>
              <a:ahLst/>
              <a:cxnLst/>
              <a:rect l="l" t="t" r="r" b="b"/>
              <a:pathLst>
                <a:path w="135" h="108" extrusionOk="0">
                  <a:moveTo>
                    <a:pt x="1" y="0"/>
                  </a:moveTo>
                  <a:cubicBezTo>
                    <a:pt x="1" y="107"/>
                    <a:pt x="1" y="107"/>
                    <a:pt x="135" y="107"/>
                  </a:cubicBezTo>
                  <a:lnTo>
                    <a:pt x="1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51"/>
            <p:cNvSpPr/>
            <p:nvPr/>
          </p:nvSpPr>
          <p:spPr>
            <a:xfrm>
              <a:off x="1069340" y="2535318"/>
              <a:ext cx="20207" cy="10103"/>
            </a:xfrm>
            <a:custGeom>
              <a:avLst/>
              <a:gdLst/>
              <a:ahLst/>
              <a:cxnLst/>
              <a:rect l="l" t="t" r="r" b="b"/>
              <a:pathLst>
                <a:path w="216" h="108" extrusionOk="0">
                  <a:moveTo>
                    <a:pt x="1" y="0"/>
                  </a:moveTo>
                  <a:cubicBezTo>
                    <a:pt x="1" y="107"/>
                    <a:pt x="108" y="107"/>
                    <a:pt x="108" y="107"/>
                  </a:cubicBezTo>
                  <a:cubicBezTo>
                    <a:pt x="215" y="107"/>
                    <a:pt x="215" y="107"/>
                    <a:pt x="2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51"/>
            <p:cNvSpPr/>
            <p:nvPr/>
          </p:nvSpPr>
          <p:spPr>
            <a:xfrm>
              <a:off x="548547" y="2676391"/>
              <a:ext cx="20113" cy="14220"/>
            </a:xfrm>
            <a:custGeom>
              <a:avLst/>
              <a:gdLst/>
              <a:ahLst/>
              <a:cxnLst/>
              <a:rect l="l" t="t" r="r" b="b"/>
              <a:pathLst>
                <a:path w="215" h="152" extrusionOk="0">
                  <a:moveTo>
                    <a:pt x="86" y="0"/>
                  </a:moveTo>
                  <a:cubicBezTo>
                    <a:pt x="54" y="0"/>
                    <a:pt x="1" y="76"/>
                    <a:pt x="1" y="152"/>
                  </a:cubicBezTo>
                  <a:lnTo>
                    <a:pt x="108" y="152"/>
                  </a:lnTo>
                  <a:cubicBezTo>
                    <a:pt x="215" y="152"/>
                    <a:pt x="215" y="152"/>
                    <a:pt x="215" y="45"/>
                  </a:cubicBezTo>
                  <a:lnTo>
                    <a:pt x="108" y="45"/>
                  </a:lnTo>
                  <a:cubicBezTo>
                    <a:pt x="108" y="13"/>
                    <a:pt x="99" y="0"/>
                    <a:pt x="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51"/>
            <p:cNvSpPr/>
            <p:nvPr/>
          </p:nvSpPr>
          <p:spPr>
            <a:xfrm>
              <a:off x="726386" y="2676391"/>
              <a:ext cx="20113" cy="14220"/>
            </a:xfrm>
            <a:custGeom>
              <a:avLst/>
              <a:gdLst/>
              <a:ahLst/>
              <a:cxnLst/>
              <a:rect l="l" t="t" r="r" b="b"/>
              <a:pathLst>
                <a:path w="215" h="152" extrusionOk="0">
                  <a:moveTo>
                    <a:pt x="38" y="0"/>
                  </a:moveTo>
                  <a:cubicBezTo>
                    <a:pt x="0" y="0"/>
                    <a:pt x="0" y="76"/>
                    <a:pt x="0" y="152"/>
                  </a:cubicBezTo>
                  <a:lnTo>
                    <a:pt x="107" y="152"/>
                  </a:lnTo>
                  <a:cubicBezTo>
                    <a:pt x="107" y="152"/>
                    <a:pt x="214" y="152"/>
                    <a:pt x="214" y="45"/>
                  </a:cubicBezTo>
                  <a:lnTo>
                    <a:pt x="107" y="45"/>
                  </a:lnTo>
                  <a:cubicBezTo>
                    <a:pt x="76" y="13"/>
                    <a:pt x="54" y="0"/>
                    <a:pt x="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51"/>
            <p:cNvSpPr/>
            <p:nvPr/>
          </p:nvSpPr>
          <p:spPr>
            <a:xfrm>
              <a:off x="901605" y="2680507"/>
              <a:ext cx="12629" cy="10103"/>
            </a:xfrm>
            <a:custGeom>
              <a:avLst/>
              <a:gdLst/>
              <a:ahLst/>
              <a:cxnLst/>
              <a:rect l="l" t="t" r="r" b="b"/>
              <a:pathLst>
                <a:path w="135" h="108" extrusionOk="0">
                  <a:moveTo>
                    <a:pt x="1" y="1"/>
                  </a:moveTo>
                  <a:cubicBezTo>
                    <a:pt x="1" y="108"/>
                    <a:pt x="1" y="108"/>
                    <a:pt x="135" y="108"/>
                  </a:cubicBez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51"/>
            <p:cNvSpPr/>
            <p:nvPr/>
          </p:nvSpPr>
          <p:spPr>
            <a:xfrm>
              <a:off x="1069340" y="2676391"/>
              <a:ext cx="20207" cy="14220"/>
            </a:xfrm>
            <a:custGeom>
              <a:avLst/>
              <a:gdLst/>
              <a:ahLst/>
              <a:cxnLst/>
              <a:rect l="l" t="t" r="r" b="b"/>
              <a:pathLst>
                <a:path w="216" h="152" extrusionOk="0">
                  <a:moveTo>
                    <a:pt x="86" y="0"/>
                  </a:moveTo>
                  <a:cubicBezTo>
                    <a:pt x="55" y="0"/>
                    <a:pt x="1" y="76"/>
                    <a:pt x="1" y="152"/>
                  </a:cubicBezTo>
                  <a:lnTo>
                    <a:pt x="108" y="152"/>
                  </a:lnTo>
                  <a:cubicBezTo>
                    <a:pt x="215" y="152"/>
                    <a:pt x="215" y="152"/>
                    <a:pt x="215" y="45"/>
                  </a:cubicBezTo>
                  <a:lnTo>
                    <a:pt x="108" y="45"/>
                  </a:lnTo>
                  <a:cubicBezTo>
                    <a:pt x="108" y="13"/>
                    <a:pt x="99" y="0"/>
                    <a:pt x="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51"/>
            <p:cNvSpPr/>
            <p:nvPr/>
          </p:nvSpPr>
          <p:spPr>
            <a:xfrm>
              <a:off x="548547" y="2815687"/>
              <a:ext cx="20113" cy="22639"/>
            </a:xfrm>
            <a:custGeom>
              <a:avLst/>
              <a:gdLst/>
              <a:ahLst/>
              <a:cxnLst/>
              <a:rect l="l" t="t" r="r" b="b"/>
              <a:pathLst>
                <a:path w="215" h="242" extrusionOk="0">
                  <a:moveTo>
                    <a:pt x="108" y="1"/>
                  </a:moveTo>
                  <a:lnTo>
                    <a:pt x="1" y="135"/>
                  </a:lnTo>
                  <a:lnTo>
                    <a:pt x="108" y="242"/>
                  </a:lnTo>
                  <a:cubicBezTo>
                    <a:pt x="215" y="242"/>
                    <a:pt x="215" y="242"/>
                    <a:pt x="215" y="135"/>
                  </a:cubicBez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51"/>
            <p:cNvSpPr/>
            <p:nvPr/>
          </p:nvSpPr>
          <p:spPr>
            <a:xfrm>
              <a:off x="726386" y="2815687"/>
              <a:ext cx="20113" cy="22639"/>
            </a:xfrm>
            <a:custGeom>
              <a:avLst/>
              <a:gdLst/>
              <a:ahLst/>
              <a:cxnLst/>
              <a:rect l="l" t="t" r="r" b="b"/>
              <a:pathLst>
                <a:path w="215" h="242" extrusionOk="0">
                  <a:moveTo>
                    <a:pt x="107" y="1"/>
                  </a:moveTo>
                  <a:cubicBezTo>
                    <a:pt x="0" y="1"/>
                    <a:pt x="0" y="135"/>
                    <a:pt x="0" y="135"/>
                  </a:cubicBezTo>
                  <a:cubicBezTo>
                    <a:pt x="0" y="242"/>
                    <a:pt x="0" y="242"/>
                    <a:pt x="107" y="242"/>
                  </a:cubicBezTo>
                  <a:cubicBezTo>
                    <a:pt x="107" y="242"/>
                    <a:pt x="214" y="242"/>
                    <a:pt x="214" y="135"/>
                  </a:cubicBezTo>
                  <a:cubicBezTo>
                    <a:pt x="214" y="135"/>
                    <a:pt x="107" y="135"/>
                    <a:pt x="1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51"/>
            <p:cNvSpPr/>
            <p:nvPr/>
          </p:nvSpPr>
          <p:spPr>
            <a:xfrm>
              <a:off x="901605" y="2815687"/>
              <a:ext cx="12629" cy="22639"/>
            </a:xfrm>
            <a:custGeom>
              <a:avLst/>
              <a:gdLst/>
              <a:ahLst/>
              <a:cxnLst/>
              <a:rect l="l" t="t" r="r" b="b"/>
              <a:pathLst>
                <a:path w="135" h="242" extrusionOk="0">
                  <a:moveTo>
                    <a:pt x="135" y="1"/>
                  </a:moveTo>
                  <a:cubicBezTo>
                    <a:pt x="1" y="1"/>
                    <a:pt x="1" y="135"/>
                    <a:pt x="1" y="135"/>
                  </a:cubicBezTo>
                  <a:cubicBezTo>
                    <a:pt x="1" y="242"/>
                    <a:pt x="1" y="242"/>
                    <a:pt x="135" y="242"/>
                  </a:cubicBezTo>
                  <a:lnTo>
                    <a:pt x="135" y="135"/>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51"/>
            <p:cNvSpPr/>
            <p:nvPr/>
          </p:nvSpPr>
          <p:spPr>
            <a:xfrm>
              <a:off x="1069340" y="2815687"/>
              <a:ext cx="20207" cy="22639"/>
            </a:xfrm>
            <a:custGeom>
              <a:avLst/>
              <a:gdLst/>
              <a:ahLst/>
              <a:cxnLst/>
              <a:rect l="l" t="t" r="r" b="b"/>
              <a:pathLst>
                <a:path w="216" h="242" extrusionOk="0">
                  <a:moveTo>
                    <a:pt x="108" y="1"/>
                  </a:moveTo>
                  <a:lnTo>
                    <a:pt x="1" y="135"/>
                  </a:lnTo>
                  <a:cubicBezTo>
                    <a:pt x="1" y="242"/>
                    <a:pt x="108" y="242"/>
                    <a:pt x="108" y="242"/>
                  </a:cubicBezTo>
                  <a:cubicBezTo>
                    <a:pt x="215" y="242"/>
                    <a:pt x="215" y="242"/>
                    <a:pt x="215" y="135"/>
                  </a:cubicBez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634"/>
        <p:cNvGrpSpPr/>
        <p:nvPr/>
      </p:nvGrpSpPr>
      <p:grpSpPr>
        <a:xfrm>
          <a:off x="0" y="0"/>
          <a:ext cx="0" cy="0"/>
          <a:chOff x="0" y="0"/>
          <a:chExt cx="0" cy="0"/>
        </a:xfrm>
      </p:grpSpPr>
      <p:sp>
        <p:nvSpPr>
          <p:cNvPr id="1635" name="Google Shape;1635;p55"/>
          <p:cNvSpPr txBox="1">
            <a:spLocks noGrp="1"/>
          </p:cNvSpPr>
          <p:nvPr>
            <p:ph type="title"/>
          </p:nvPr>
        </p:nvSpPr>
        <p:spPr>
          <a:xfrm>
            <a:off x="3814350" y="1356150"/>
            <a:ext cx="1515300" cy="128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0</a:t>
            </a:r>
            <a:r>
              <a:rPr lang="tr-TR" dirty="0" smtClean="0"/>
              <a:t>6</a:t>
            </a:r>
            <a:endParaRPr dirty="0"/>
          </a:p>
        </p:txBody>
      </p:sp>
      <p:sp>
        <p:nvSpPr>
          <p:cNvPr id="1636" name="Google Shape;1636;p55"/>
          <p:cNvSpPr txBox="1">
            <a:spLocks noGrp="1"/>
          </p:cNvSpPr>
          <p:nvPr>
            <p:ph type="title" idx="2"/>
          </p:nvPr>
        </p:nvSpPr>
        <p:spPr>
          <a:xfrm>
            <a:off x="3073050" y="2518425"/>
            <a:ext cx="2997900" cy="1077000"/>
          </a:xfrm>
          <a:prstGeom prst="rect">
            <a:avLst/>
          </a:prstGeom>
        </p:spPr>
        <p:txBody>
          <a:bodyPr spcFirstLastPara="1" wrap="square" lIns="91425" tIns="91425" rIns="91425" bIns="91425" anchor="t" anchorCtr="0">
            <a:noAutofit/>
          </a:bodyPr>
          <a:lstStyle/>
          <a:p>
            <a:r>
              <a:rPr lang="tr-TR" b="1" dirty="0" smtClean="0"/>
              <a:t>MALZEME SAĞLAMLIĞI</a:t>
            </a:r>
            <a:endParaRPr lang="tr-TR" dirty="0"/>
          </a:p>
        </p:txBody>
      </p:sp>
      <p:grpSp>
        <p:nvGrpSpPr>
          <p:cNvPr id="1637" name="Google Shape;1637;p55"/>
          <p:cNvGrpSpPr/>
          <p:nvPr/>
        </p:nvGrpSpPr>
        <p:grpSpPr>
          <a:xfrm rot="-5400000">
            <a:off x="4548073" y="2564913"/>
            <a:ext cx="80672" cy="2278871"/>
            <a:chOff x="240800" y="2433546"/>
            <a:chExt cx="14075" cy="423354"/>
          </a:xfrm>
        </p:grpSpPr>
        <p:sp>
          <p:nvSpPr>
            <p:cNvPr id="1638" name="Google Shape;1638;p55"/>
            <p:cNvSpPr/>
            <p:nvPr/>
          </p:nvSpPr>
          <p:spPr>
            <a:xfrm>
              <a:off x="241875" y="2433546"/>
              <a:ext cx="11398" cy="316940"/>
            </a:xfrm>
            <a:custGeom>
              <a:avLst/>
              <a:gdLst/>
              <a:ahLst/>
              <a:cxnLst/>
              <a:rect l="l" t="t" r="r" b="b"/>
              <a:pathLst>
                <a:path w="456" h="16409" extrusionOk="0">
                  <a:moveTo>
                    <a:pt x="0" y="1"/>
                  </a:moveTo>
                  <a:lnTo>
                    <a:pt x="0" y="16408"/>
                  </a:lnTo>
                  <a:lnTo>
                    <a:pt x="455" y="16408"/>
                  </a:lnTo>
                  <a:lnTo>
                    <a:pt x="4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55"/>
            <p:cNvSpPr/>
            <p:nvPr/>
          </p:nvSpPr>
          <p:spPr>
            <a:xfrm>
              <a:off x="240800" y="2777525"/>
              <a:ext cx="13550" cy="9775"/>
            </a:xfrm>
            <a:custGeom>
              <a:avLst/>
              <a:gdLst/>
              <a:ahLst/>
              <a:cxnLst/>
              <a:rect l="l" t="t" r="r" b="b"/>
              <a:pathLst>
                <a:path w="542" h="391" extrusionOk="0">
                  <a:moveTo>
                    <a:pt x="215" y="1"/>
                  </a:moveTo>
                  <a:cubicBezTo>
                    <a:pt x="67" y="1"/>
                    <a:pt x="0" y="169"/>
                    <a:pt x="0" y="254"/>
                  </a:cubicBezTo>
                  <a:lnTo>
                    <a:pt x="107" y="361"/>
                  </a:lnTo>
                  <a:cubicBezTo>
                    <a:pt x="153" y="382"/>
                    <a:pt x="198" y="391"/>
                    <a:pt x="240" y="391"/>
                  </a:cubicBezTo>
                  <a:cubicBezTo>
                    <a:pt x="418" y="391"/>
                    <a:pt x="542" y="234"/>
                    <a:pt x="455" y="147"/>
                  </a:cubicBezTo>
                  <a:cubicBezTo>
                    <a:pt x="455" y="40"/>
                    <a:pt x="348" y="40"/>
                    <a:pt x="348" y="40"/>
                  </a:cubicBezTo>
                  <a:cubicBezTo>
                    <a:pt x="298" y="12"/>
                    <a:pt x="254" y="1"/>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55"/>
            <p:cNvSpPr/>
            <p:nvPr/>
          </p:nvSpPr>
          <p:spPr>
            <a:xfrm>
              <a:off x="240800" y="2811975"/>
              <a:ext cx="14075" cy="10725"/>
            </a:xfrm>
            <a:custGeom>
              <a:avLst/>
              <a:gdLst/>
              <a:ahLst/>
              <a:cxnLst/>
              <a:rect l="l" t="t" r="r" b="b"/>
              <a:pathLst>
                <a:path w="563" h="429" extrusionOk="0">
                  <a:moveTo>
                    <a:pt x="348" y="0"/>
                  </a:moveTo>
                  <a:cubicBezTo>
                    <a:pt x="107" y="0"/>
                    <a:pt x="0" y="108"/>
                    <a:pt x="0" y="322"/>
                  </a:cubicBezTo>
                  <a:cubicBezTo>
                    <a:pt x="107" y="322"/>
                    <a:pt x="107" y="429"/>
                    <a:pt x="107" y="429"/>
                  </a:cubicBezTo>
                  <a:cubicBezTo>
                    <a:pt x="348" y="429"/>
                    <a:pt x="562" y="322"/>
                    <a:pt x="455" y="108"/>
                  </a:cubicBezTo>
                  <a:lnTo>
                    <a:pt x="3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55"/>
            <p:cNvSpPr/>
            <p:nvPr/>
          </p:nvSpPr>
          <p:spPr>
            <a:xfrm>
              <a:off x="240800" y="2847375"/>
              <a:ext cx="13550" cy="9525"/>
            </a:xfrm>
            <a:custGeom>
              <a:avLst/>
              <a:gdLst/>
              <a:ahLst/>
              <a:cxnLst/>
              <a:rect l="l" t="t" r="r" b="b"/>
              <a:pathLst>
                <a:path w="542" h="381" extrusionOk="0">
                  <a:moveTo>
                    <a:pt x="224" y="1"/>
                  </a:moveTo>
                  <a:cubicBezTo>
                    <a:pt x="70" y="1"/>
                    <a:pt x="0" y="157"/>
                    <a:pt x="0" y="244"/>
                  </a:cubicBezTo>
                  <a:lnTo>
                    <a:pt x="107" y="351"/>
                  </a:lnTo>
                  <a:cubicBezTo>
                    <a:pt x="153" y="371"/>
                    <a:pt x="198" y="380"/>
                    <a:pt x="240" y="380"/>
                  </a:cubicBezTo>
                  <a:cubicBezTo>
                    <a:pt x="418" y="380"/>
                    <a:pt x="542" y="223"/>
                    <a:pt x="455" y="137"/>
                  </a:cubicBezTo>
                  <a:cubicBezTo>
                    <a:pt x="455" y="30"/>
                    <a:pt x="348" y="30"/>
                    <a:pt x="348" y="30"/>
                  </a:cubicBezTo>
                  <a:cubicBezTo>
                    <a:pt x="302" y="9"/>
                    <a:pt x="261" y="1"/>
                    <a:pt x="2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2" name="Google Shape;1642;p55"/>
          <p:cNvGrpSpPr/>
          <p:nvPr/>
        </p:nvGrpSpPr>
        <p:grpSpPr>
          <a:xfrm rot="5400000">
            <a:off x="2989548" y="-543524"/>
            <a:ext cx="3513871" cy="6826313"/>
            <a:chOff x="4479125" y="1041049"/>
            <a:chExt cx="1112231" cy="2160773"/>
          </a:xfrm>
        </p:grpSpPr>
        <p:sp>
          <p:nvSpPr>
            <p:cNvPr id="1643" name="Google Shape;1643;p55"/>
            <p:cNvSpPr/>
            <p:nvPr/>
          </p:nvSpPr>
          <p:spPr>
            <a:xfrm>
              <a:off x="4706662" y="3125434"/>
              <a:ext cx="77326" cy="76388"/>
            </a:xfrm>
            <a:custGeom>
              <a:avLst/>
              <a:gdLst/>
              <a:ahLst/>
              <a:cxnLst/>
              <a:rect l="l" t="t" r="r" b="b"/>
              <a:pathLst>
                <a:path w="2142" h="2116" fill="none" extrusionOk="0">
                  <a:moveTo>
                    <a:pt x="1901" y="884"/>
                  </a:moveTo>
                  <a:cubicBezTo>
                    <a:pt x="2142" y="1553"/>
                    <a:pt x="1473" y="2115"/>
                    <a:pt x="804" y="2008"/>
                  </a:cubicBezTo>
                  <a:cubicBezTo>
                    <a:pt x="563" y="1901"/>
                    <a:pt x="242" y="1660"/>
                    <a:pt x="242" y="1339"/>
                  </a:cubicBezTo>
                  <a:cubicBezTo>
                    <a:pt x="1" y="670"/>
                    <a:pt x="563" y="1"/>
                    <a:pt x="1232" y="215"/>
                  </a:cubicBezTo>
                  <a:cubicBezTo>
                    <a:pt x="1580" y="322"/>
                    <a:pt x="1901" y="563"/>
                    <a:pt x="1901" y="884"/>
                  </a:cubicBezTo>
                  <a:close/>
                </a:path>
              </a:pathLst>
            </a:custGeom>
            <a:noFill/>
            <a:ln w="11375" cap="flat" cmpd="sng">
              <a:solidFill>
                <a:schemeClr val="lt1"/>
              </a:solidFill>
              <a:prstDash val="solid"/>
              <a:miter lim="267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55"/>
            <p:cNvSpPr/>
            <p:nvPr/>
          </p:nvSpPr>
          <p:spPr>
            <a:xfrm>
              <a:off x="5561040" y="2431326"/>
              <a:ext cx="30316" cy="29415"/>
            </a:xfrm>
            <a:custGeom>
              <a:avLst/>
              <a:gdLst/>
              <a:ahLst/>
              <a:cxnLst/>
              <a:rect l="l" t="t" r="r" b="b"/>
              <a:pathLst>
                <a:path w="911" h="884" fill="none" extrusionOk="0">
                  <a:moveTo>
                    <a:pt x="910" y="455"/>
                  </a:moveTo>
                  <a:cubicBezTo>
                    <a:pt x="910" y="669"/>
                    <a:pt x="669" y="884"/>
                    <a:pt x="455" y="884"/>
                  </a:cubicBezTo>
                  <a:cubicBezTo>
                    <a:pt x="241" y="884"/>
                    <a:pt x="0" y="669"/>
                    <a:pt x="0" y="455"/>
                  </a:cubicBezTo>
                  <a:cubicBezTo>
                    <a:pt x="0" y="107"/>
                    <a:pt x="241" y="0"/>
                    <a:pt x="455" y="0"/>
                  </a:cubicBezTo>
                  <a:cubicBezTo>
                    <a:pt x="669" y="0"/>
                    <a:pt x="910" y="107"/>
                    <a:pt x="910" y="455"/>
                  </a:cubicBezTo>
                  <a:close/>
                </a:path>
              </a:pathLst>
            </a:custGeom>
            <a:noFill/>
            <a:ln w="11375" cap="flat" cmpd="sng">
              <a:solidFill>
                <a:schemeClr val="lt1"/>
              </a:solidFill>
              <a:prstDash val="solid"/>
              <a:miter lim="267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55"/>
            <p:cNvSpPr/>
            <p:nvPr/>
          </p:nvSpPr>
          <p:spPr>
            <a:xfrm>
              <a:off x="5392977" y="1041049"/>
              <a:ext cx="22100" cy="22775"/>
            </a:xfrm>
            <a:custGeom>
              <a:avLst/>
              <a:gdLst/>
              <a:ahLst/>
              <a:cxnLst/>
              <a:rect l="l" t="t" r="r" b="b"/>
              <a:pathLst>
                <a:path w="884" h="911" fill="none" extrusionOk="0">
                  <a:moveTo>
                    <a:pt x="884" y="456"/>
                  </a:moveTo>
                  <a:cubicBezTo>
                    <a:pt x="884" y="804"/>
                    <a:pt x="669" y="911"/>
                    <a:pt x="455" y="911"/>
                  </a:cubicBezTo>
                  <a:cubicBezTo>
                    <a:pt x="107" y="911"/>
                    <a:pt x="0" y="804"/>
                    <a:pt x="0" y="456"/>
                  </a:cubicBezTo>
                  <a:cubicBezTo>
                    <a:pt x="0" y="242"/>
                    <a:pt x="107" y="1"/>
                    <a:pt x="455" y="1"/>
                  </a:cubicBezTo>
                  <a:cubicBezTo>
                    <a:pt x="669" y="1"/>
                    <a:pt x="884" y="242"/>
                    <a:pt x="884" y="456"/>
                  </a:cubicBezTo>
                  <a:close/>
                </a:path>
              </a:pathLst>
            </a:custGeom>
            <a:noFill/>
            <a:ln w="11375" cap="flat" cmpd="sng">
              <a:solidFill>
                <a:schemeClr val="lt1"/>
              </a:solidFill>
              <a:prstDash val="solid"/>
              <a:miter lim="267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55"/>
            <p:cNvSpPr/>
            <p:nvPr/>
          </p:nvSpPr>
          <p:spPr>
            <a:xfrm>
              <a:off x="4479125" y="1922025"/>
              <a:ext cx="50225" cy="50200"/>
            </a:xfrm>
            <a:custGeom>
              <a:avLst/>
              <a:gdLst/>
              <a:ahLst/>
              <a:cxnLst/>
              <a:rect l="l" t="t" r="r" b="b"/>
              <a:pathLst>
                <a:path w="2009" h="2008" fill="none" extrusionOk="0">
                  <a:moveTo>
                    <a:pt x="1874" y="803"/>
                  </a:moveTo>
                  <a:cubicBezTo>
                    <a:pt x="2008" y="1472"/>
                    <a:pt x="1446" y="2008"/>
                    <a:pt x="777" y="1901"/>
                  </a:cubicBezTo>
                  <a:cubicBezTo>
                    <a:pt x="429" y="1794"/>
                    <a:pt x="215" y="1579"/>
                    <a:pt x="108" y="1231"/>
                  </a:cubicBezTo>
                  <a:cubicBezTo>
                    <a:pt x="1" y="562"/>
                    <a:pt x="536" y="0"/>
                    <a:pt x="1205" y="134"/>
                  </a:cubicBezTo>
                  <a:cubicBezTo>
                    <a:pt x="1553" y="241"/>
                    <a:pt x="1767" y="455"/>
                    <a:pt x="1874" y="803"/>
                  </a:cubicBezTo>
                  <a:close/>
                </a:path>
              </a:pathLst>
            </a:custGeom>
            <a:noFill/>
            <a:ln w="11375" cap="flat" cmpd="sng">
              <a:solidFill>
                <a:schemeClr val="lt1"/>
              </a:solidFill>
              <a:prstDash val="solid"/>
              <a:miter lim="267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7" name="Google Shape;1647;p55"/>
          <p:cNvGrpSpPr/>
          <p:nvPr/>
        </p:nvGrpSpPr>
        <p:grpSpPr>
          <a:xfrm>
            <a:off x="7880579" y="1374680"/>
            <a:ext cx="543432" cy="741197"/>
            <a:chOff x="2878829" y="3023092"/>
            <a:chExt cx="543432" cy="741197"/>
          </a:xfrm>
        </p:grpSpPr>
        <p:sp>
          <p:nvSpPr>
            <p:cNvPr id="1648" name="Google Shape;1648;p55"/>
            <p:cNvSpPr/>
            <p:nvPr/>
          </p:nvSpPr>
          <p:spPr>
            <a:xfrm>
              <a:off x="2878829" y="3023092"/>
              <a:ext cx="22639" cy="20113"/>
            </a:xfrm>
            <a:custGeom>
              <a:avLst/>
              <a:gdLst/>
              <a:ahLst/>
              <a:cxnLst/>
              <a:rect l="l" t="t" r="r" b="b"/>
              <a:pathLst>
                <a:path w="242" h="215" extrusionOk="0">
                  <a:moveTo>
                    <a:pt x="135" y="0"/>
                  </a:moveTo>
                  <a:lnTo>
                    <a:pt x="1" y="107"/>
                  </a:lnTo>
                  <a:cubicBezTo>
                    <a:pt x="1" y="214"/>
                    <a:pt x="135" y="214"/>
                    <a:pt x="135" y="214"/>
                  </a:cubicBezTo>
                  <a:cubicBezTo>
                    <a:pt x="135" y="214"/>
                    <a:pt x="242" y="214"/>
                    <a:pt x="242" y="107"/>
                  </a:cubicBezTo>
                  <a:lnTo>
                    <a:pt x="1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55"/>
            <p:cNvSpPr/>
            <p:nvPr/>
          </p:nvSpPr>
          <p:spPr>
            <a:xfrm>
              <a:off x="3056668" y="3023092"/>
              <a:ext cx="10103" cy="20113"/>
            </a:xfrm>
            <a:custGeom>
              <a:avLst/>
              <a:gdLst/>
              <a:ahLst/>
              <a:cxnLst/>
              <a:rect l="l" t="t" r="r" b="b"/>
              <a:pathLst>
                <a:path w="108" h="215" extrusionOk="0">
                  <a:moveTo>
                    <a:pt x="107" y="0"/>
                  </a:moveTo>
                  <a:cubicBezTo>
                    <a:pt x="0" y="0"/>
                    <a:pt x="0" y="107"/>
                    <a:pt x="0" y="107"/>
                  </a:cubicBezTo>
                  <a:lnTo>
                    <a:pt x="0" y="214"/>
                  </a:lnTo>
                  <a:cubicBezTo>
                    <a:pt x="107" y="214"/>
                    <a:pt x="107" y="214"/>
                    <a:pt x="107" y="107"/>
                  </a:cubicBezTo>
                  <a:lnTo>
                    <a:pt x="1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55"/>
            <p:cNvSpPr/>
            <p:nvPr/>
          </p:nvSpPr>
          <p:spPr>
            <a:xfrm>
              <a:off x="3224403" y="3023092"/>
              <a:ext cx="20113" cy="20113"/>
            </a:xfrm>
            <a:custGeom>
              <a:avLst/>
              <a:gdLst/>
              <a:ahLst/>
              <a:cxnLst/>
              <a:rect l="l" t="t" r="r" b="b"/>
              <a:pathLst>
                <a:path w="215" h="215" extrusionOk="0">
                  <a:moveTo>
                    <a:pt x="108" y="0"/>
                  </a:moveTo>
                  <a:lnTo>
                    <a:pt x="0" y="107"/>
                  </a:lnTo>
                  <a:lnTo>
                    <a:pt x="108" y="214"/>
                  </a:lnTo>
                  <a:cubicBezTo>
                    <a:pt x="215" y="214"/>
                    <a:pt x="215" y="214"/>
                    <a:pt x="215" y="107"/>
                  </a:cubicBezTo>
                  <a:cubicBezTo>
                    <a:pt x="215" y="107"/>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55"/>
            <p:cNvSpPr/>
            <p:nvPr/>
          </p:nvSpPr>
          <p:spPr>
            <a:xfrm>
              <a:off x="3402148" y="3023092"/>
              <a:ext cx="20113" cy="20113"/>
            </a:xfrm>
            <a:custGeom>
              <a:avLst/>
              <a:gdLst/>
              <a:ahLst/>
              <a:cxnLst/>
              <a:rect l="l" t="t" r="r" b="b"/>
              <a:pathLst>
                <a:path w="215" h="215" extrusionOk="0">
                  <a:moveTo>
                    <a:pt x="108" y="0"/>
                  </a:moveTo>
                  <a:cubicBezTo>
                    <a:pt x="1" y="0"/>
                    <a:pt x="1" y="107"/>
                    <a:pt x="1" y="107"/>
                  </a:cubicBezTo>
                  <a:cubicBezTo>
                    <a:pt x="1" y="214"/>
                    <a:pt x="1" y="214"/>
                    <a:pt x="108" y="214"/>
                  </a:cubicBezTo>
                  <a:cubicBezTo>
                    <a:pt x="108" y="214"/>
                    <a:pt x="215" y="214"/>
                    <a:pt x="215" y="107"/>
                  </a:cubicBezTo>
                  <a:lnTo>
                    <a:pt x="10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55"/>
            <p:cNvSpPr/>
            <p:nvPr/>
          </p:nvSpPr>
          <p:spPr>
            <a:xfrm>
              <a:off x="2878829" y="3168282"/>
              <a:ext cx="22639" cy="22639"/>
            </a:xfrm>
            <a:custGeom>
              <a:avLst/>
              <a:gdLst/>
              <a:ahLst/>
              <a:cxnLst/>
              <a:rect l="l" t="t" r="r" b="b"/>
              <a:pathLst>
                <a:path w="242" h="242" extrusionOk="0">
                  <a:moveTo>
                    <a:pt x="135" y="1"/>
                  </a:moveTo>
                  <a:lnTo>
                    <a:pt x="1" y="108"/>
                  </a:lnTo>
                  <a:lnTo>
                    <a:pt x="135" y="242"/>
                  </a:lnTo>
                  <a:lnTo>
                    <a:pt x="242"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55"/>
            <p:cNvSpPr/>
            <p:nvPr/>
          </p:nvSpPr>
          <p:spPr>
            <a:xfrm>
              <a:off x="3056668" y="3168282"/>
              <a:ext cx="10103" cy="22639"/>
            </a:xfrm>
            <a:custGeom>
              <a:avLst/>
              <a:gdLst/>
              <a:ahLst/>
              <a:cxnLst/>
              <a:rect l="l" t="t" r="r" b="b"/>
              <a:pathLst>
                <a:path w="108" h="242" extrusionOk="0">
                  <a:moveTo>
                    <a:pt x="107" y="1"/>
                  </a:moveTo>
                  <a:cubicBezTo>
                    <a:pt x="0" y="1"/>
                    <a:pt x="0" y="108"/>
                    <a:pt x="0" y="108"/>
                  </a:cubicBezTo>
                  <a:cubicBezTo>
                    <a:pt x="0" y="108"/>
                    <a:pt x="0" y="242"/>
                    <a:pt x="107" y="242"/>
                  </a:cubicBezTo>
                  <a:lnTo>
                    <a:pt x="107" y="108"/>
                  </a:ln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55"/>
            <p:cNvSpPr/>
            <p:nvPr/>
          </p:nvSpPr>
          <p:spPr>
            <a:xfrm>
              <a:off x="3224403" y="3168282"/>
              <a:ext cx="20113" cy="22639"/>
            </a:xfrm>
            <a:custGeom>
              <a:avLst/>
              <a:gdLst/>
              <a:ahLst/>
              <a:cxnLst/>
              <a:rect l="l" t="t" r="r" b="b"/>
              <a:pathLst>
                <a:path w="215" h="242" extrusionOk="0">
                  <a:moveTo>
                    <a:pt x="108" y="1"/>
                  </a:moveTo>
                  <a:lnTo>
                    <a:pt x="0" y="108"/>
                  </a:lnTo>
                  <a:lnTo>
                    <a:pt x="108" y="242"/>
                  </a:lnTo>
                  <a:cubicBezTo>
                    <a:pt x="215" y="242"/>
                    <a:pt x="215" y="108"/>
                    <a:pt x="215" y="108"/>
                  </a:cubicBezTo>
                  <a:cubicBezTo>
                    <a:pt x="215" y="108"/>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55"/>
            <p:cNvSpPr/>
            <p:nvPr/>
          </p:nvSpPr>
          <p:spPr>
            <a:xfrm>
              <a:off x="3402148" y="3168282"/>
              <a:ext cx="20113" cy="22639"/>
            </a:xfrm>
            <a:custGeom>
              <a:avLst/>
              <a:gdLst/>
              <a:ahLst/>
              <a:cxnLst/>
              <a:rect l="l" t="t" r="r" b="b"/>
              <a:pathLst>
                <a:path w="215" h="242" extrusionOk="0">
                  <a:moveTo>
                    <a:pt x="108" y="1"/>
                  </a:moveTo>
                  <a:cubicBezTo>
                    <a:pt x="1" y="1"/>
                    <a:pt x="1" y="108"/>
                    <a:pt x="1" y="108"/>
                  </a:cubicBezTo>
                  <a:cubicBezTo>
                    <a:pt x="1" y="108"/>
                    <a:pt x="1" y="242"/>
                    <a:pt x="108" y="242"/>
                  </a:cubicBezTo>
                  <a:lnTo>
                    <a:pt x="215" y="108"/>
                  </a:ln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55"/>
            <p:cNvSpPr/>
            <p:nvPr/>
          </p:nvSpPr>
          <p:spPr>
            <a:xfrm>
              <a:off x="2878829" y="3315997"/>
              <a:ext cx="22639" cy="20113"/>
            </a:xfrm>
            <a:custGeom>
              <a:avLst/>
              <a:gdLst/>
              <a:ahLst/>
              <a:cxnLst/>
              <a:rect l="l" t="t" r="r" b="b"/>
              <a:pathLst>
                <a:path w="242" h="215" extrusionOk="0">
                  <a:moveTo>
                    <a:pt x="135" y="1"/>
                  </a:moveTo>
                  <a:lnTo>
                    <a:pt x="1" y="108"/>
                  </a:lnTo>
                  <a:lnTo>
                    <a:pt x="135" y="215"/>
                  </a:lnTo>
                  <a:lnTo>
                    <a:pt x="242"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55"/>
            <p:cNvSpPr/>
            <p:nvPr/>
          </p:nvSpPr>
          <p:spPr>
            <a:xfrm>
              <a:off x="3056668" y="3315997"/>
              <a:ext cx="10103" cy="20113"/>
            </a:xfrm>
            <a:custGeom>
              <a:avLst/>
              <a:gdLst/>
              <a:ahLst/>
              <a:cxnLst/>
              <a:rect l="l" t="t" r="r" b="b"/>
              <a:pathLst>
                <a:path w="108" h="215" extrusionOk="0">
                  <a:moveTo>
                    <a:pt x="107" y="1"/>
                  </a:moveTo>
                  <a:cubicBezTo>
                    <a:pt x="0" y="1"/>
                    <a:pt x="0" y="108"/>
                    <a:pt x="0" y="108"/>
                  </a:cubicBezTo>
                  <a:lnTo>
                    <a:pt x="0" y="215"/>
                  </a:lnTo>
                  <a:cubicBezTo>
                    <a:pt x="107" y="215"/>
                    <a:pt x="107" y="108"/>
                    <a:pt x="107" y="108"/>
                  </a:cubicBez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55"/>
            <p:cNvSpPr/>
            <p:nvPr/>
          </p:nvSpPr>
          <p:spPr>
            <a:xfrm>
              <a:off x="3224403" y="3315997"/>
              <a:ext cx="20113" cy="20113"/>
            </a:xfrm>
            <a:custGeom>
              <a:avLst/>
              <a:gdLst/>
              <a:ahLst/>
              <a:cxnLst/>
              <a:rect l="l" t="t" r="r" b="b"/>
              <a:pathLst>
                <a:path w="215" h="215" extrusionOk="0">
                  <a:moveTo>
                    <a:pt x="108" y="1"/>
                  </a:moveTo>
                  <a:lnTo>
                    <a:pt x="0" y="108"/>
                  </a:lnTo>
                  <a:cubicBezTo>
                    <a:pt x="108" y="108"/>
                    <a:pt x="108" y="215"/>
                    <a:pt x="108" y="215"/>
                  </a:cubicBezTo>
                  <a:cubicBezTo>
                    <a:pt x="215" y="215"/>
                    <a:pt x="215" y="108"/>
                    <a:pt x="215" y="108"/>
                  </a:cubicBez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55"/>
            <p:cNvSpPr/>
            <p:nvPr/>
          </p:nvSpPr>
          <p:spPr>
            <a:xfrm>
              <a:off x="3402148" y="3315997"/>
              <a:ext cx="20113" cy="20113"/>
            </a:xfrm>
            <a:custGeom>
              <a:avLst/>
              <a:gdLst/>
              <a:ahLst/>
              <a:cxnLst/>
              <a:rect l="l" t="t" r="r" b="b"/>
              <a:pathLst>
                <a:path w="215" h="215" extrusionOk="0">
                  <a:moveTo>
                    <a:pt x="108" y="1"/>
                  </a:moveTo>
                  <a:cubicBezTo>
                    <a:pt x="1" y="1"/>
                    <a:pt x="1" y="108"/>
                    <a:pt x="1" y="108"/>
                  </a:cubicBezTo>
                  <a:cubicBezTo>
                    <a:pt x="1" y="108"/>
                    <a:pt x="1" y="215"/>
                    <a:pt x="108" y="215"/>
                  </a:cubicBezTo>
                  <a:lnTo>
                    <a:pt x="215" y="108"/>
                  </a:ln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55"/>
            <p:cNvSpPr/>
            <p:nvPr/>
          </p:nvSpPr>
          <p:spPr>
            <a:xfrm>
              <a:off x="2878829" y="3461281"/>
              <a:ext cx="22639" cy="20113"/>
            </a:xfrm>
            <a:custGeom>
              <a:avLst/>
              <a:gdLst/>
              <a:ahLst/>
              <a:cxnLst/>
              <a:rect l="l" t="t" r="r" b="b"/>
              <a:pathLst>
                <a:path w="242" h="215" extrusionOk="0">
                  <a:moveTo>
                    <a:pt x="135" y="0"/>
                  </a:moveTo>
                  <a:cubicBezTo>
                    <a:pt x="135" y="0"/>
                    <a:pt x="1" y="0"/>
                    <a:pt x="1" y="107"/>
                  </a:cubicBezTo>
                  <a:lnTo>
                    <a:pt x="135" y="214"/>
                  </a:lnTo>
                  <a:lnTo>
                    <a:pt x="242" y="107"/>
                  </a:lnTo>
                  <a:cubicBezTo>
                    <a:pt x="242" y="0"/>
                    <a:pt x="135" y="0"/>
                    <a:pt x="1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55"/>
            <p:cNvSpPr/>
            <p:nvPr/>
          </p:nvSpPr>
          <p:spPr>
            <a:xfrm>
              <a:off x="3056668" y="3461281"/>
              <a:ext cx="10103" cy="20113"/>
            </a:xfrm>
            <a:custGeom>
              <a:avLst/>
              <a:gdLst/>
              <a:ahLst/>
              <a:cxnLst/>
              <a:rect l="l" t="t" r="r" b="b"/>
              <a:pathLst>
                <a:path w="108" h="215" extrusionOk="0">
                  <a:moveTo>
                    <a:pt x="107" y="0"/>
                  </a:moveTo>
                  <a:cubicBezTo>
                    <a:pt x="0" y="0"/>
                    <a:pt x="0" y="0"/>
                    <a:pt x="0" y="107"/>
                  </a:cubicBezTo>
                  <a:lnTo>
                    <a:pt x="0" y="214"/>
                  </a:lnTo>
                  <a:cubicBezTo>
                    <a:pt x="107" y="214"/>
                    <a:pt x="107" y="107"/>
                    <a:pt x="107" y="107"/>
                  </a:cubicBezTo>
                  <a:lnTo>
                    <a:pt x="1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55"/>
            <p:cNvSpPr/>
            <p:nvPr/>
          </p:nvSpPr>
          <p:spPr>
            <a:xfrm>
              <a:off x="3224403" y="3461281"/>
              <a:ext cx="20113" cy="20113"/>
            </a:xfrm>
            <a:custGeom>
              <a:avLst/>
              <a:gdLst/>
              <a:ahLst/>
              <a:cxnLst/>
              <a:rect l="l" t="t" r="r" b="b"/>
              <a:pathLst>
                <a:path w="215" h="215" extrusionOk="0">
                  <a:moveTo>
                    <a:pt x="108" y="0"/>
                  </a:moveTo>
                  <a:cubicBezTo>
                    <a:pt x="108" y="0"/>
                    <a:pt x="0" y="0"/>
                    <a:pt x="0" y="107"/>
                  </a:cubicBezTo>
                  <a:cubicBezTo>
                    <a:pt x="108" y="107"/>
                    <a:pt x="108" y="107"/>
                    <a:pt x="108" y="214"/>
                  </a:cubicBezTo>
                  <a:cubicBezTo>
                    <a:pt x="215" y="214"/>
                    <a:pt x="215" y="107"/>
                    <a:pt x="215" y="107"/>
                  </a:cubicBezTo>
                  <a:cubicBezTo>
                    <a:pt x="215" y="0"/>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55"/>
            <p:cNvSpPr/>
            <p:nvPr/>
          </p:nvSpPr>
          <p:spPr>
            <a:xfrm>
              <a:off x="3402148" y="3461281"/>
              <a:ext cx="20113" cy="20113"/>
            </a:xfrm>
            <a:custGeom>
              <a:avLst/>
              <a:gdLst/>
              <a:ahLst/>
              <a:cxnLst/>
              <a:rect l="l" t="t" r="r" b="b"/>
              <a:pathLst>
                <a:path w="215" h="215" extrusionOk="0">
                  <a:moveTo>
                    <a:pt x="108" y="0"/>
                  </a:moveTo>
                  <a:cubicBezTo>
                    <a:pt x="1" y="0"/>
                    <a:pt x="1" y="0"/>
                    <a:pt x="1" y="107"/>
                  </a:cubicBezTo>
                  <a:cubicBezTo>
                    <a:pt x="1" y="107"/>
                    <a:pt x="1" y="214"/>
                    <a:pt x="108" y="214"/>
                  </a:cubicBezTo>
                  <a:lnTo>
                    <a:pt x="215" y="107"/>
                  </a:lnTo>
                  <a:cubicBezTo>
                    <a:pt x="215" y="0"/>
                    <a:pt x="108"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55"/>
            <p:cNvSpPr/>
            <p:nvPr/>
          </p:nvSpPr>
          <p:spPr>
            <a:xfrm>
              <a:off x="2878829" y="3606470"/>
              <a:ext cx="22639" cy="10103"/>
            </a:xfrm>
            <a:custGeom>
              <a:avLst/>
              <a:gdLst/>
              <a:ahLst/>
              <a:cxnLst/>
              <a:rect l="l" t="t" r="r" b="b"/>
              <a:pathLst>
                <a:path w="242" h="108" extrusionOk="0">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55"/>
            <p:cNvSpPr/>
            <p:nvPr/>
          </p:nvSpPr>
          <p:spPr>
            <a:xfrm>
              <a:off x="3056668" y="3606470"/>
              <a:ext cx="10103" cy="15342"/>
            </a:xfrm>
            <a:custGeom>
              <a:avLst/>
              <a:gdLst/>
              <a:ahLst/>
              <a:cxnLst/>
              <a:rect l="l" t="t" r="r" b="b"/>
              <a:pathLst>
                <a:path w="108" h="164" extrusionOk="0">
                  <a:moveTo>
                    <a:pt x="107" y="1"/>
                  </a:moveTo>
                  <a:cubicBezTo>
                    <a:pt x="0" y="1"/>
                    <a:pt x="0" y="1"/>
                    <a:pt x="0" y="108"/>
                  </a:cubicBezTo>
                  <a:cubicBezTo>
                    <a:pt x="32" y="148"/>
                    <a:pt x="55" y="164"/>
                    <a:pt x="70" y="164"/>
                  </a:cubicBezTo>
                  <a:cubicBezTo>
                    <a:pt x="107" y="164"/>
                    <a:pt x="107" y="76"/>
                    <a:pt x="1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55"/>
            <p:cNvSpPr/>
            <p:nvPr/>
          </p:nvSpPr>
          <p:spPr>
            <a:xfrm>
              <a:off x="3224403" y="3606470"/>
              <a:ext cx="20113" cy="15342"/>
            </a:xfrm>
            <a:custGeom>
              <a:avLst/>
              <a:gdLst/>
              <a:ahLst/>
              <a:cxnLst/>
              <a:rect l="l" t="t" r="r" b="b"/>
              <a:pathLst>
                <a:path w="215" h="164" extrusionOk="0">
                  <a:moveTo>
                    <a:pt x="108" y="1"/>
                  </a:moveTo>
                  <a:cubicBezTo>
                    <a:pt x="108" y="1"/>
                    <a:pt x="0" y="1"/>
                    <a:pt x="0" y="108"/>
                  </a:cubicBezTo>
                  <a:lnTo>
                    <a:pt x="108" y="108"/>
                  </a:lnTo>
                  <a:cubicBezTo>
                    <a:pt x="140" y="148"/>
                    <a:pt x="162" y="164"/>
                    <a:pt x="178" y="164"/>
                  </a:cubicBezTo>
                  <a:cubicBezTo>
                    <a:pt x="215" y="164"/>
                    <a:pt x="215" y="76"/>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55"/>
            <p:cNvSpPr/>
            <p:nvPr/>
          </p:nvSpPr>
          <p:spPr>
            <a:xfrm>
              <a:off x="3402148" y="3606470"/>
              <a:ext cx="20113" cy="10103"/>
            </a:xfrm>
            <a:custGeom>
              <a:avLst/>
              <a:gdLst/>
              <a:ahLst/>
              <a:cxnLst/>
              <a:rect l="l" t="t" r="r" b="b"/>
              <a:pathLst>
                <a:path w="215" h="108" extrusionOk="0">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55"/>
            <p:cNvSpPr/>
            <p:nvPr/>
          </p:nvSpPr>
          <p:spPr>
            <a:xfrm>
              <a:off x="2878829" y="3754186"/>
              <a:ext cx="22639" cy="10103"/>
            </a:xfrm>
            <a:custGeom>
              <a:avLst/>
              <a:gdLst/>
              <a:ahLst/>
              <a:cxnLst/>
              <a:rect l="l" t="t" r="r" b="b"/>
              <a:pathLst>
                <a:path w="242" h="108" extrusionOk="0">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55"/>
            <p:cNvSpPr/>
            <p:nvPr/>
          </p:nvSpPr>
          <p:spPr>
            <a:xfrm>
              <a:off x="3056668" y="3754186"/>
              <a:ext cx="10103" cy="10103"/>
            </a:xfrm>
            <a:custGeom>
              <a:avLst/>
              <a:gdLst/>
              <a:ahLst/>
              <a:cxnLst/>
              <a:rect l="l" t="t" r="r" b="b"/>
              <a:pathLst>
                <a:path w="108" h="108" extrusionOk="0">
                  <a:moveTo>
                    <a:pt x="107" y="1"/>
                  </a:moveTo>
                  <a:cubicBezTo>
                    <a:pt x="0" y="1"/>
                    <a:pt x="0" y="1"/>
                    <a:pt x="0" y="108"/>
                  </a:cubicBezTo>
                  <a:lnTo>
                    <a:pt x="107" y="108"/>
                  </a:ln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55"/>
            <p:cNvSpPr/>
            <p:nvPr/>
          </p:nvSpPr>
          <p:spPr>
            <a:xfrm>
              <a:off x="3224403" y="3754186"/>
              <a:ext cx="20113" cy="10103"/>
            </a:xfrm>
            <a:custGeom>
              <a:avLst/>
              <a:gdLst/>
              <a:ahLst/>
              <a:cxnLst/>
              <a:rect l="l" t="t" r="r" b="b"/>
              <a:pathLst>
                <a:path w="215" h="108" extrusionOk="0">
                  <a:moveTo>
                    <a:pt x="108" y="1"/>
                  </a:moveTo>
                  <a:cubicBezTo>
                    <a:pt x="108" y="1"/>
                    <a:pt x="0" y="1"/>
                    <a:pt x="0" y="108"/>
                  </a:cubicBezTo>
                  <a:lnTo>
                    <a:pt x="215" y="108"/>
                  </a:ln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55"/>
            <p:cNvSpPr/>
            <p:nvPr/>
          </p:nvSpPr>
          <p:spPr>
            <a:xfrm>
              <a:off x="3402148" y="3754186"/>
              <a:ext cx="20113" cy="10103"/>
            </a:xfrm>
            <a:custGeom>
              <a:avLst/>
              <a:gdLst/>
              <a:ahLst/>
              <a:cxnLst/>
              <a:rect l="l" t="t" r="r" b="b"/>
              <a:pathLst>
                <a:path w="215" h="108" extrusionOk="0">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72" name="Google Shape;1672;p55"/>
          <p:cNvGrpSpPr/>
          <p:nvPr/>
        </p:nvGrpSpPr>
        <p:grpSpPr>
          <a:xfrm>
            <a:off x="449509" y="368055"/>
            <a:ext cx="541000" cy="741197"/>
            <a:chOff x="1148622" y="1207755"/>
            <a:chExt cx="541000" cy="741197"/>
          </a:xfrm>
        </p:grpSpPr>
        <p:sp>
          <p:nvSpPr>
            <p:cNvPr id="1673" name="Google Shape;1673;p55"/>
            <p:cNvSpPr/>
            <p:nvPr/>
          </p:nvSpPr>
          <p:spPr>
            <a:xfrm>
              <a:off x="1148622" y="1207755"/>
              <a:ext cx="20113" cy="14500"/>
            </a:xfrm>
            <a:custGeom>
              <a:avLst/>
              <a:gdLst/>
              <a:ahLst/>
              <a:cxnLst/>
              <a:rect l="l" t="t" r="r" b="b"/>
              <a:pathLst>
                <a:path w="215" h="155" extrusionOk="0">
                  <a:moveTo>
                    <a:pt x="108" y="0"/>
                  </a:moveTo>
                  <a:cubicBezTo>
                    <a:pt x="108" y="0"/>
                    <a:pt x="1" y="0"/>
                    <a:pt x="1" y="107"/>
                  </a:cubicBezTo>
                  <a:lnTo>
                    <a:pt x="108" y="107"/>
                  </a:lnTo>
                  <a:cubicBezTo>
                    <a:pt x="143" y="143"/>
                    <a:pt x="167" y="155"/>
                    <a:pt x="183" y="155"/>
                  </a:cubicBezTo>
                  <a:cubicBezTo>
                    <a:pt x="215" y="155"/>
                    <a:pt x="215" y="107"/>
                    <a:pt x="215" y="107"/>
                  </a:cubicBezTo>
                  <a:cubicBezTo>
                    <a:pt x="215" y="0"/>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55"/>
            <p:cNvSpPr/>
            <p:nvPr/>
          </p:nvSpPr>
          <p:spPr>
            <a:xfrm>
              <a:off x="1326461" y="1207755"/>
              <a:ext cx="20113" cy="14500"/>
            </a:xfrm>
            <a:custGeom>
              <a:avLst/>
              <a:gdLst/>
              <a:ahLst/>
              <a:cxnLst/>
              <a:rect l="l" t="t" r="r" b="b"/>
              <a:pathLst>
                <a:path w="215" h="155" extrusionOk="0">
                  <a:moveTo>
                    <a:pt x="107" y="0"/>
                  </a:moveTo>
                  <a:cubicBezTo>
                    <a:pt x="0" y="0"/>
                    <a:pt x="0" y="0"/>
                    <a:pt x="0" y="107"/>
                  </a:cubicBezTo>
                  <a:lnTo>
                    <a:pt x="107" y="107"/>
                  </a:lnTo>
                  <a:cubicBezTo>
                    <a:pt x="107" y="143"/>
                    <a:pt x="119" y="155"/>
                    <a:pt x="135" y="155"/>
                  </a:cubicBezTo>
                  <a:cubicBezTo>
                    <a:pt x="167" y="155"/>
                    <a:pt x="214" y="107"/>
                    <a:pt x="214" y="107"/>
                  </a:cubicBezTo>
                  <a:cubicBezTo>
                    <a:pt x="214" y="0"/>
                    <a:pt x="107" y="0"/>
                    <a:pt x="1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55"/>
            <p:cNvSpPr/>
            <p:nvPr/>
          </p:nvSpPr>
          <p:spPr>
            <a:xfrm>
              <a:off x="1501680" y="1207755"/>
              <a:ext cx="12629" cy="20113"/>
            </a:xfrm>
            <a:custGeom>
              <a:avLst/>
              <a:gdLst/>
              <a:ahLst/>
              <a:cxnLst/>
              <a:rect l="l" t="t" r="r" b="b"/>
              <a:pathLst>
                <a:path w="135" h="215" extrusionOk="0">
                  <a:moveTo>
                    <a:pt x="135" y="0"/>
                  </a:moveTo>
                  <a:cubicBezTo>
                    <a:pt x="1" y="0"/>
                    <a:pt x="1" y="0"/>
                    <a:pt x="1" y="107"/>
                  </a:cubicBezTo>
                  <a:cubicBezTo>
                    <a:pt x="1" y="107"/>
                    <a:pt x="1" y="214"/>
                    <a:pt x="135" y="214"/>
                  </a:cubicBezTo>
                  <a:lnTo>
                    <a:pt x="135" y="107"/>
                  </a:lnTo>
                  <a:lnTo>
                    <a:pt x="1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55"/>
            <p:cNvSpPr/>
            <p:nvPr/>
          </p:nvSpPr>
          <p:spPr>
            <a:xfrm>
              <a:off x="1669415" y="1207755"/>
              <a:ext cx="20207" cy="14500"/>
            </a:xfrm>
            <a:custGeom>
              <a:avLst/>
              <a:gdLst/>
              <a:ahLst/>
              <a:cxnLst/>
              <a:rect l="l" t="t" r="r" b="b"/>
              <a:pathLst>
                <a:path w="216" h="155" extrusionOk="0">
                  <a:moveTo>
                    <a:pt x="108" y="0"/>
                  </a:moveTo>
                  <a:cubicBezTo>
                    <a:pt x="108" y="0"/>
                    <a:pt x="1" y="0"/>
                    <a:pt x="1" y="107"/>
                  </a:cubicBezTo>
                  <a:lnTo>
                    <a:pt x="108" y="107"/>
                  </a:lnTo>
                  <a:cubicBezTo>
                    <a:pt x="144" y="143"/>
                    <a:pt x="168" y="155"/>
                    <a:pt x="183" y="155"/>
                  </a:cubicBezTo>
                  <a:cubicBezTo>
                    <a:pt x="215" y="155"/>
                    <a:pt x="215" y="107"/>
                    <a:pt x="215" y="107"/>
                  </a:cubicBezTo>
                  <a:cubicBezTo>
                    <a:pt x="215" y="0"/>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55"/>
            <p:cNvSpPr/>
            <p:nvPr/>
          </p:nvSpPr>
          <p:spPr>
            <a:xfrm>
              <a:off x="1148622" y="1352944"/>
              <a:ext cx="20113" cy="15342"/>
            </a:xfrm>
            <a:custGeom>
              <a:avLst/>
              <a:gdLst/>
              <a:ahLst/>
              <a:cxnLst/>
              <a:rect l="l" t="t" r="r" b="b"/>
              <a:pathLst>
                <a:path w="215" h="164" extrusionOk="0">
                  <a:moveTo>
                    <a:pt x="108" y="1"/>
                  </a:moveTo>
                  <a:cubicBezTo>
                    <a:pt x="108" y="1"/>
                    <a:pt x="1" y="1"/>
                    <a:pt x="1" y="108"/>
                  </a:cubicBezTo>
                  <a:lnTo>
                    <a:pt x="108" y="108"/>
                  </a:lnTo>
                  <a:cubicBezTo>
                    <a:pt x="140" y="148"/>
                    <a:pt x="162" y="164"/>
                    <a:pt x="178" y="164"/>
                  </a:cubicBezTo>
                  <a:cubicBezTo>
                    <a:pt x="215" y="164"/>
                    <a:pt x="215" y="76"/>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55"/>
            <p:cNvSpPr/>
            <p:nvPr/>
          </p:nvSpPr>
          <p:spPr>
            <a:xfrm>
              <a:off x="1326461" y="1352944"/>
              <a:ext cx="20113" cy="15342"/>
            </a:xfrm>
            <a:custGeom>
              <a:avLst/>
              <a:gdLst/>
              <a:ahLst/>
              <a:cxnLst/>
              <a:rect l="l" t="t" r="r" b="b"/>
              <a:pathLst>
                <a:path w="215" h="164" extrusionOk="0">
                  <a:moveTo>
                    <a:pt x="107" y="1"/>
                  </a:moveTo>
                  <a:cubicBezTo>
                    <a:pt x="0" y="1"/>
                    <a:pt x="0" y="1"/>
                    <a:pt x="0" y="108"/>
                  </a:cubicBezTo>
                  <a:lnTo>
                    <a:pt x="107" y="108"/>
                  </a:lnTo>
                  <a:cubicBezTo>
                    <a:pt x="107" y="148"/>
                    <a:pt x="117" y="164"/>
                    <a:pt x="130" y="164"/>
                  </a:cubicBezTo>
                  <a:cubicBezTo>
                    <a:pt x="162" y="164"/>
                    <a:pt x="214" y="76"/>
                    <a:pt x="2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55"/>
            <p:cNvSpPr/>
            <p:nvPr/>
          </p:nvSpPr>
          <p:spPr>
            <a:xfrm>
              <a:off x="1501680" y="1352944"/>
              <a:ext cx="12629" cy="10103"/>
            </a:xfrm>
            <a:custGeom>
              <a:avLst/>
              <a:gdLst/>
              <a:ahLst/>
              <a:cxnLst/>
              <a:rect l="l" t="t" r="r" b="b"/>
              <a:pathLst>
                <a:path w="135" h="108" extrusionOk="0">
                  <a:moveTo>
                    <a:pt x="135" y="1"/>
                  </a:moveTo>
                  <a:cubicBezTo>
                    <a:pt x="1" y="1"/>
                    <a:pt x="1" y="1"/>
                    <a:pt x="1" y="108"/>
                  </a:cubicBezTo>
                  <a:lnTo>
                    <a:pt x="135"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55"/>
            <p:cNvSpPr/>
            <p:nvPr/>
          </p:nvSpPr>
          <p:spPr>
            <a:xfrm>
              <a:off x="1669415" y="1352944"/>
              <a:ext cx="20207" cy="15342"/>
            </a:xfrm>
            <a:custGeom>
              <a:avLst/>
              <a:gdLst/>
              <a:ahLst/>
              <a:cxnLst/>
              <a:rect l="l" t="t" r="r" b="b"/>
              <a:pathLst>
                <a:path w="216" h="164" extrusionOk="0">
                  <a:moveTo>
                    <a:pt x="108" y="1"/>
                  </a:moveTo>
                  <a:cubicBezTo>
                    <a:pt x="108" y="1"/>
                    <a:pt x="1" y="1"/>
                    <a:pt x="1" y="108"/>
                  </a:cubicBezTo>
                  <a:lnTo>
                    <a:pt x="108" y="108"/>
                  </a:lnTo>
                  <a:cubicBezTo>
                    <a:pt x="140" y="148"/>
                    <a:pt x="163" y="164"/>
                    <a:pt x="178" y="164"/>
                  </a:cubicBezTo>
                  <a:cubicBezTo>
                    <a:pt x="215" y="164"/>
                    <a:pt x="215" y="76"/>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55"/>
            <p:cNvSpPr/>
            <p:nvPr/>
          </p:nvSpPr>
          <p:spPr>
            <a:xfrm>
              <a:off x="1148622" y="1500660"/>
              <a:ext cx="20113" cy="10103"/>
            </a:xfrm>
            <a:custGeom>
              <a:avLst/>
              <a:gdLst/>
              <a:ahLst/>
              <a:cxnLst/>
              <a:rect l="l" t="t" r="r" b="b"/>
              <a:pathLst>
                <a:path w="215" h="108" extrusionOk="0">
                  <a:moveTo>
                    <a:pt x="108" y="1"/>
                  </a:moveTo>
                  <a:cubicBezTo>
                    <a:pt x="108" y="1"/>
                    <a:pt x="1" y="1"/>
                    <a:pt x="1" y="108"/>
                  </a:cubicBezTo>
                  <a:lnTo>
                    <a:pt x="215" y="108"/>
                  </a:ln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55"/>
            <p:cNvSpPr/>
            <p:nvPr/>
          </p:nvSpPr>
          <p:spPr>
            <a:xfrm>
              <a:off x="1326461" y="1500660"/>
              <a:ext cx="20113" cy="10103"/>
            </a:xfrm>
            <a:custGeom>
              <a:avLst/>
              <a:gdLst/>
              <a:ahLst/>
              <a:cxnLst/>
              <a:rect l="l" t="t" r="r" b="b"/>
              <a:pathLst>
                <a:path w="215" h="108" extrusionOk="0">
                  <a:moveTo>
                    <a:pt x="107" y="1"/>
                  </a:moveTo>
                  <a:cubicBezTo>
                    <a:pt x="0" y="1"/>
                    <a:pt x="0" y="1"/>
                    <a:pt x="0" y="108"/>
                  </a:cubicBezTo>
                  <a:lnTo>
                    <a:pt x="214" y="108"/>
                  </a:lnTo>
                  <a:cubicBezTo>
                    <a:pt x="214" y="1"/>
                    <a:pt x="107" y="1"/>
                    <a:pt x="1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55"/>
            <p:cNvSpPr/>
            <p:nvPr/>
          </p:nvSpPr>
          <p:spPr>
            <a:xfrm>
              <a:off x="1501680" y="1500660"/>
              <a:ext cx="12629" cy="10103"/>
            </a:xfrm>
            <a:custGeom>
              <a:avLst/>
              <a:gdLst/>
              <a:ahLst/>
              <a:cxnLst/>
              <a:rect l="l" t="t" r="r" b="b"/>
              <a:pathLst>
                <a:path w="135" h="108" extrusionOk="0">
                  <a:moveTo>
                    <a:pt x="135" y="1"/>
                  </a:moveTo>
                  <a:cubicBezTo>
                    <a:pt x="1" y="1"/>
                    <a:pt x="1" y="1"/>
                    <a:pt x="1" y="108"/>
                  </a:cubicBezTo>
                  <a:lnTo>
                    <a:pt x="135"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55"/>
            <p:cNvSpPr/>
            <p:nvPr/>
          </p:nvSpPr>
          <p:spPr>
            <a:xfrm>
              <a:off x="1669415" y="1500660"/>
              <a:ext cx="20207" cy="10103"/>
            </a:xfrm>
            <a:custGeom>
              <a:avLst/>
              <a:gdLst/>
              <a:ahLst/>
              <a:cxnLst/>
              <a:rect l="l" t="t" r="r" b="b"/>
              <a:pathLst>
                <a:path w="216" h="108" extrusionOk="0">
                  <a:moveTo>
                    <a:pt x="108" y="1"/>
                  </a:moveTo>
                  <a:cubicBezTo>
                    <a:pt x="108" y="1"/>
                    <a:pt x="1" y="1"/>
                    <a:pt x="1" y="108"/>
                  </a:cubicBezTo>
                  <a:lnTo>
                    <a:pt x="215" y="108"/>
                  </a:ln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55"/>
            <p:cNvSpPr/>
            <p:nvPr/>
          </p:nvSpPr>
          <p:spPr>
            <a:xfrm>
              <a:off x="1148622" y="1645943"/>
              <a:ext cx="20113" cy="10103"/>
            </a:xfrm>
            <a:custGeom>
              <a:avLst/>
              <a:gdLst/>
              <a:ahLst/>
              <a:cxnLst/>
              <a:rect l="l" t="t" r="r" b="b"/>
              <a:pathLst>
                <a:path w="215" h="108" extrusionOk="0">
                  <a:moveTo>
                    <a:pt x="1" y="0"/>
                  </a:moveTo>
                  <a:cubicBezTo>
                    <a:pt x="1" y="107"/>
                    <a:pt x="108" y="107"/>
                    <a:pt x="108" y="107"/>
                  </a:cubicBezTo>
                  <a:cubicBezTo>
                    <a:pt x="215" y="107"/>
                    <a:pt x="215" y="107"/>
                    <a:pt x="2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55"/>
            <p:cNvSpPr/>
            <p:nvPr/>
          </p:nvSpPr>
          <p:spPr>
            <a:xfrm>
              <a:off x="1326461" y="1645943"/>
              <a:ext cx="20113" cy="10103"/>
            </a:xfrm>
            <a:custGeom>
              <a:avLst/>
              <a:gdLst/>
              <a:ahLst/>
              <a:cxnLst/>
              <a:rect l="l" t="t" r="r" b="b"/>
              <a:pathLst>
                <a:path w="215" h="108" extrusionOk="0">
                  <a:moveTo>
                    <a:pt x="0" y="0"/>
                  </a:moveTo>
                  <a:cubicBezTo>
                    <a:pt x="0" y="107"/>
                    <a:pt x="0" y="107"/>
                    <a:pt x="107" y="107"/>
                  </a:cubicBezTo>
                  <a:cubicBezTo>
                    <a:pt x="107" y="107"/>
                    <a:pt x="214" y="107"/>
                    <a:pt x="2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55"/>
            <p:cNvSpPr/>
            <p:nvPr/>
          </p:nvSpPr>
          <p:spPr>
            <a:xfrm>
              <a:off x="1501680" y="1645943"/>
              <a:ext cx="12629" cy="10103"/>
            </a:xfrm>
            <a:custGeom>
              <a:avLst/>
              <a:gdLst/>
              <a:ahLst/>
              <a:cxnLst/>
              <a:rect l="l" t="t" r="r" b="b"/>
              <a:pathLst>
                <a:path w="135" h="108" extrusionOk="0">
                  <a:moveTo>
                    <a:pt x="1" y="0"/>
                  </a:moveTo>
                  <a:cubicBezTo>
                    <a:pt x="1" y="107"/>
                    <a:pt x="1" y="107"/>
                    <a:pt x="135" y="107"/>
                  </a:cubicBezTo>
                  <a:lnTo>
                    <a:pt x="1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55"/>
            <p:cNvSpPr/>
            <p:nvPr/>
          </p:nvSpPr>
          <p:spPr>
            <a:xfrm>
              <a:off x="1669415" y="1645943"/>
              <a:ext cx="20207" cy="10103"/>
            </a:xfrm>
            <a:custGeom>
              <a:avLst/>
              <a:gdLst/>
              <a:ahLst/>
              <a:cxnLst/>
              <a:rect l="l" t="t" r="r" b="b"/>
              <a:pathLst>
                <a:path w="216" h="108" extrusionOk="0">
                  <a:moveTo>
                    <a:pt x="1" y="0"/>
                  </a:moveTo>
                  <a:cubicBezTo>
                    <a:pt x="1" y="107"/>
                    <a:pt x="108" y="107"/>
                    <a:pt x="108" y="107"/>
                  </a:cubicBezTo>
                  <a:cubicBezTo>
                    <a:pt x="215" y="107"/>
                    <a:pt x="215" y="107"/>
                    <a:pt x="2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55"/>
            <p:cNvSpPr/>
            <p:nvPr/>
          </p:nvSpPr>
          <p:spPr>
            <a:xfrm>
              <a:off x="1148622" y="1787016"/>
              <a:ext cx="20113" cy="14220"/>
            </a:xfrm>
            <a:custGeom>
              <a:avLst/>
              <a:gdLst/>
              <a:ahLst/>
              <a:cxnLst/>
              <a:rect l="l" t="t" r="r" b="b"/>
              <a:pathLst>
                <a:path w="215" h="152" extrusionOk="0">
                  <a:moveTo>
                    <a:pt x="86" y="0"/>
                  </a:moveTo>
                  <a:cubicBezTo>
                    <a:pt x="54" y="0"/>
                    <a:pt x="1" y="76"/>
                    <a:pt x="1" y="152"/>
                  </a:cubicBezTo>
                  <a:lnTo>
                    <a:pt x="108" y="152"/>
                  </a:lnTo>
                  <a:cubicBezTo>
                    <a:pt x="215" y="152"/>
                    <a:pt x="215" y="152"/>
                    <a:pt x="215" y="45"/>
                  </a:cubicBezTo>
                  <a:lnTo>
                    <a:pt x="108" y="45"/>
                  </a:lnTo>
                  <a:cubicBezTo>
                    <a:pt x="108" y="13"/>
                    <a:pt x="99" y="0"/>
                    <a:pt x="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55"/>
            <p:cNvSpPr/>
            <p:nvPr/>
          </p:nvSpPr>
          <p:spPr>
            <a:xfrm>
              <a:off x="1326461" y="1787016"/>
              <a:ext cx="20113" cy="14220"/>
            </a:xfrm>
            <a:custGeom>
              <a:avLst/>
              <a:gdLst/>
              <a:ahLst/>
              <a:cxnLst/>
              <a:rect l="l" t="t" r="r" b="b"/>
              <a:pathLst>
                <a:path w="215" h="152" extrusionOk="0">
                  <a:moveTo>
                    <a:pt x="38" y="0"/>
                  </a:moveTo>
                  <a:cubicBezTo>
                    <a:pt x="0" y="0"/>
                    <a:pt x="0" y="76"/>
                    <a:pt x="0" y="152"/>
                  </a:cubicBezTo>
                  <a:lnTo>
                    <a:pt x="107" y="152"/>
                  </a:lnTo>
                  <a:cubicBezTo>
                    <a:pt x="107" y="152"/>
                    <a:pt x="214" y="152"/>
                    <a:pt x="214" y="45"/>
                  </a:cubicBezTo>
                  <a:lnTo>
                    <a:pt x="107" y="45"/>
                  </a:lnTo>
                  <a:cubicBezTo>
                    <a:pt x="76" y="13"/>
                    <a:pt x="54" y="0"/>
                    <a:pt x="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55"/>
            <p:cNvSpPr/>
            <p:nvPr/>
          </p:nvSpPr>
          <p:spPr>
            <a:xfrm>
              <a:off x="1501680" y="1791132"/>
              <a:ext cx="12629" cy="10103"/>
            </a:xfrm>
            <a:custGeom>
              <a:avLst/>
              <a:gdLst/>
              <a:ahLst/>
              <a:cxnLst/>
              <a:rect l="l" t="t" r="r" b="b"/>
              <a:pathLst>
                <a:path w="135" h="108" extrusionOk="0">
                  <a:moveTo>
                    <a:pt x="1" y="1"/>
                  </a:moveTo>
                  <a:cubicBezTo>
                    <a:pt x="1" y="108"/>
                    <a:pt x="1" y="108"/>
                    <a:pt x="135" y="108"/>
                  </a:cubicBez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55"/>
            <p:cNvSpPr/>
            <p:nvPr/>
          </p:nvSpPr>
          <p:spPr>
            <a:xfrm>
              <a:off x="1669415" y="1787016"/>
              <a:ext cx="20207" cy="14220"/>
            </a:xfrm>
            <a:custGeom>
              <a:avLst/>
              <a:gdLst/>
              <a:ahLst/>
              <a:cxnLst/>
              <a:rect l="l" t="t" r="r" b="b"/>
              <a:pathLst>
                <a:path w="216" h="152" extrusionOk="0">
                  <a:moveTo>
                    <a:pt x="86" y="0"/>
                  </a:moveTo>
                  <a:cubicBezTo>
                    <a:pt x="55" y="0"/>
                    <a:pt x="1" y="76"/>
                    <a:pt x="1" y="152"/>
                  </a:cubicBezTo>
                  <a:lnTo>
                    <a:pt x="108" y="152"/>
                  </a:lnTo>
                  <a:cubicBezTo>
                    <a:pt x="215" y="152"/>
                    <a:pt x="215" y="152"/>
                    <a:pt x="215" y="45"/>
                  </a:cubicBezTo>
                  <a:lnTo>
                    <a:pt x="108" y="45"/>
                  </a:lnTo>
                  <a:cubicBezTo>
                    <a:pt x="108" y="13"/>
                    <a:pt x="99" y="0"/>
                    <a:pt x="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55"/>
            <p:cNvSpPr/>
            <p:nvPr/>
          </p:nvSpPr>
          <p:spPr>
            <a:xfrm>
              <a:off x="1148622" y="1926312"/>
              <a:ext cx="20113" cy="22639"/>
            </a:xfrm>
            <a:custGeom>
              <a:avLst/>
              <a:gdLst/>
              <a:ahLst/>
              <a:cxnLst/>
              <a:rect l="l" t="t" r="r" b="b"/>
              <a:pathLst>
                <a:path w="215" h="242" extrusionOk="0">
                  <a:moveTo>
                    <a:pt x="108" y="1"/>
                  </a:moveTo>
                  <a:lnTo>
                    <a:pt x="1" y="135"/>
                  </a:lnTo>
                  <a:lnTo>
                    <a:pt x="108" y="242"/>
                  </a:lnTo>
                  <a:cubicBezTo>
                    <a:pt x="215" y="242"/>
                    <a:pt x="215" y="242"/>
                    <a:pt x="215" y="135"/>
                  </a:cubicBez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55"/>
            <p:cNvSpPr/>
            <p:nvPr/>
          </p:nvSpPr>
          <p:spPr>
            <a:xfrm>
              <a:off x="1326461" y="1926312"/>
              <a:ext cx="20113" cy="22639"/>
            </a:xfrm>
            <a:custGeom>
              <a:avLst/>
              <a:gdLst/>
              <a:ahLst/>
              <a:cxnLst/>
              <a:rect l="l" t="t" r="r" b="b"/>
              <a:pathLst>
                <a:path w="215" h="242" extrusionOk="0">
                  <a:moveTo>
                    <a:pt x="107" y="1"/>
                  </a:moveTo>
                  <a:cubicBezTo>
                    <a:pt x="0" y="1"/>
                    <a:pt x="0" y="135"/>
                    <a:pt x="0" y="135"/>
                  </a:cubicBezTo>
                  <a:cubicBezTo>
                    <a:pt x="0" y="242"/>
                    <a:pt x="0" y="242"/>
                    <a:pt x="107" y="242"/>
                  </a:cubicBezTo>
                  <a:cubicBezTo>
                    <a:pt x="107" y="242"/>
                    <a:pt x="214" y="242"/>
                    <a:pt x="214" y="135"/>
                  </a:cubicBezTo>
                  <a:cubicBezTo>
                    <a:pt x="214" y="135"/>
                    <a:pt x="107" y="135"/>
                    <a:pt x="1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55"/>
            <p:cNvSpPr/>
            <p:nvPr/>
          </p:nvSpPr>
          <p:spPr>
            <a:xfrm>
              <a:off x="1501680" y="1926312"/>
              <a:ext cx="12629" cy="22639"/>
            </a:xfrm>
            <a:custGeom>
              <a:avLst/>
              <a:gdLst/>
              <a:ahLst/>
              <a:cxnLst/>
              <a:rect l="l" t="t" r="r" b="b"/>
              <a:pathLst>
                <a:path w="135" h="242" extrusionOk="0">
                  <a:moveTo>
                    <a:pt x="135" y="1"/>
                  </a:moveTo>
                  <a:cubicBezTo>
                    <a:pt x="1" y="1"/>
                    <a:pt x="1" y="135"/>
                    <a:pt x="1" y="135"/>
                  </a:cubicBezTo>
                  <a:cubicBezTo>
                    <a:pt x="1" y="242"/>
                    <a:pt x="1" y="242"/>
                    <a:pt x="135" y="242"/>
                  </a:cubicBezTo>
                  <a:lnTo>
                    <a:pt x="135" y="135"/>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55"/>
            <p:cNvSpPr/>
            <p:nvPr/>
          </p:nvSpPr>
          <p:spPr>
            <a:xfrm>
              <a:off x="1669415" y="1926312"/>
              <a:ext cx="20207" cy="22639"/>
            </a:xfrm>
            <a:custGeom>
              <a:avLst/>
              <a:gdLst/>
              <a:ahLst/>
              <a:cxnLst/>
              <a:rect l="l" t="t" r="r" b="b"/>
              <a:pathLst>
                <a:path w="216" h="242" extrusionOk="0">
                  <a:moveTo>
                    <a:pt x="108" y="1"/>
                  </a:moveTo>
                  <a:lnTo>
                    <a:pt x="1" y="135"/>
                  </a:lnTo>
                  <a:cubicBezTo>
                    <a:pt x="1" y="242"/>
                    <a:pt x="108" y="242"/>
                    <a:pt x="108" y="242"/>
                  </a:cubicBezTo>
                  <a:cubicBezTo>
                    <a:pt x="215" y="242"/>
                    <a:pt x="215" y="242"/>
                    <a:pt x="215" y="135"/>
                  </a:cubicBez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7" name="Google Shape;1697;p55"/>
          <p:cNvGrpSpPr/>
          <p:nvPr/>
        </p:nvGrpSpPr>
        <p:grpSpPr>
          <a:xfrm>
            <a:off x="7285354" y="4606955"/>
            <a:ext cx="543432" cy="741197"/>
            <a:chOff x="2878829" y="3023092"/>
            <a:chExt cx="543432" cy="741197"/>
          </a:xfrm>
        </p:grpSpPr>
        <p:sp>
          <p:nvSpPr>
            <p:cNvPr id="1698" name="Google Shape;1698;p55"/>
            <p:cNvSpPr/>
            <p:nvPr/>
          </p:nvSpPr>
          <p:spPr>
            <a:xfrm>
              <a:off x="2878829" y="3023092"/>
              <a:ext cx="22639" cy="20113"/>
            </a:xfrm>
            <a:custGeom>
              <a:avLst/>
              <a:gdLst/>
              <a:ahLst/>
              <a:cxnLst/>
              <a:rect l="l" t="t" r="r" b="b"/>
              <a:pathLst>
                <a:path w="242" h="215" extrusionOk="0">
                  <a:moveTo>
                    <a:pt x="135" y="0"/>
                  </a:moveTo>
                  <a:lnTo>
                    <a:pt x="1" y="107"/>
                  </a:lnTo>
                  <a:cubicBezTo>
                    <a:pt x="1" y="214"/>
                    <a:pt x="135" y="214"/>
                    <a:pt x="135" y="214"/>
                  </a:cubicBezTo>
                  <a:cubicBezTo>
                    <a:pt x="135" y="214"/>
                    <a:pt x="242" y="214"/>
                    <a:pt x="242" y="107"/>
                  </a:cubicBezTo>
                  <a:lnTo>
                    <a:pt x="1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55"/>
            <p:cNvSpPr/>
            <p:nvPr/>
          </p:nvSpPr>
          <p:spPr>
            <a:xfrm>
              <a:off x="3056668" y="3023092"/>
              <a:ext cx="10103" cy="20113"/>
            </a:xfrm>
            <a:custGeom>
              <a:avLst/>
              <a:gdLst/>
              <a:ahLst/>
              <a:cxnLst/>
              <a:rect l="l" t="t" r="r" b="b"/>
              <a:pathLst>
                <a:path w="108" h="215" extrusionOk="0">
                  <a:moveTo>
                    <a:pt x="107" y="0"/>
                  </a:moveTo>
                  <a:cubicBezTo>
                    <a:pt x="0" y="0"/>
                    <a:pt x="0" y="107"/>
                    <a:pt x="0" y="107"/>
                  </a:cubicBezTo>
                  <a:lnTo>
                    <a:pt x="0" y="214"/>
                  </a:lnTo>
                  <a:cubicBezTo>
                    <a:pt x="107" y="214"/>
                    <a:pt x="107" y="214"/>
                    <a:pt x="107" y="107"/>
                  </a:cubicBezTo>
                  <a:lnTo>
                    <a:pt x="1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55"/>
            <p:cNvSpPr/>
            <p:nvPr/>
          </p:nvSpPr>
          <p:spPr>
            <a:xfrm>
              <a:off x="3224403" y="3023092"/>
              <a:ext cx="20113" cy="20113"/>
            </a:xfrm>
            <a:custGeom>
              <a:avLst/>
              <a:gdLst/>
              <a:ahLst/>
              <a:cxnLst/>
              <a:rect l="l" t="t" r="r" b="b"/>
              <a:pathLst>
                <a:path w="215" h="215" extrusionOk="0">
                  <a:moveTo>
                    <a:pt x="108" y="0"/>
                  </a:moveTo>
                  <a:lnTo>
                    <a:pt x="0" y="107"/>
                  </a:lnTo>
                  <a:lnTo>
                    <a:pt x="108" y="214"/>
                  </a:lnTo>
                  <a:cubicBezTo>
                    <a:pt x="215" y="214"/>
                    <a:pt x="215" y="214"/>
                    <a:pt x="215" y="107"/>
                  </a:cubicBezTo>
                  <a:cubicBezTo>
                    <a:pt x="215" y="107"/>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55"/>
            <p:cNvSpPr/>
            <p:nvPr/>
          </p:nvSpPr>
          <p:spPr>
            <a:xfrm>
              <a:off x="3402148" y="3023092"/>
              <a:ext cx="20113" cy="20113"/>
            </a:xfrm>
            <a:custGeom>
              <a:avLst/>
              <a:gdLst/>
              <a:ahLst/>
              <a:cxnLst/>
              <a:rect l="l" t="t" r="r" b="b"/>
              <a:pathLst>
                <a:path w="215" h="215" extrusionOk="0">
                  <a:moveTo>
                    <a:pt x="108" y="0"/>
                  </a:moveTo>
                  <a:cubicBezTo>
                    <a:pt x="1" y="0"/>
                    <a:pt x="1" y="107"/>
                    <a:pt x="1" y="107"/>
                  </a:cubicBezTo>
                  <a:cubicBezTo>
                    <a:pt x="1" y="214"/>
                    <a:pt x="1" y="214"/>
                    <a:pt x="108" y="214"/>
                  </a:cubicBezTo>
                  <a:cubicBezTo>
                    <a:pt x="108" y="214"/>
                    <a:pt x="215" y="214"/>
                    <a:pt x="215" y="107"/>
                  </a:cubicBezTo>
                  <a:lnTo>
                    <a:pt x="10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55"/>
            <p:cNvSpPr/>
            <p:nvPr/>
          </p:nvSpPr>
          <p:spPr>
            <a:xfrm>
              <a:off x="2878829" y="3168282"/>
              <a:ext cx="22639" cy="22639"/>
            </a:xfrm>
            <a:custGeom>
              <a:avLst/>
              <a:gdLst/>
              <a:ahLst/>
              <a:cxnLst/>
              <a:rect l="l" t="t" r="r" b="b"/>
              <a:pathLst>
                <a:path w="242" h="242" extrusionOk="0">
                  <a:moveTo>
                    <a:pt x="135" y="1"/>
                  </a:moveTo>
                  <a:lnTo>
                    <a:pt x="1" y="108"/>
                  </a:lnTo>
                  <a:lnTo>
                    <a:pt x="135" y="242"/>
                  </a:lnTo>
                  <a:lnTo>
                    <a:pt x="242"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55"/>
            <p:cNvSpPr/>
            <p:nvPr/>
          </p:nvSpPr>
          <p:spPr>
            <a:xfrm>
              <a:off x="3056668" y="3168282"/>
              <a:ext cx="10103" cy="22639"/>
            </a:xfrm>
            <a:custGeom>
              <a:avLst/>
              <a:gdLst/>
              <a:ahLst/>
              <a:cxnLst/>
              <a:rect l="l" t="t" r="r" b="b"/>
              <a:pathLst>
                <a:path w="108" h="242" extrusionOk="0">
                  <a:moveTo>
                    <a:pt x="107" y="1"/>
                  </a:moveTo>
                  <a:cubicBezTo>
                    <a:pt x="0" y="1"/>
                    <a:pt x="0" y="108"/>
                    <a:pt x="0" y="108"/>
                  </a:cubicBezTo>
                  <a:cubicBezTo>
                    <a:pt x="0" y="108"/>
                    <a:pt x="0" y="242"/>
                    <a:pt x="107" y="242"/>
                  </a:cubicBezTo>
                  <a:lnTo>
                    <a:pt x="107" y="108"/>
                  </a:ln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55"/>
            <p:cNvSpPr/>
            <p:nvPr/>
          </p:nvSpPr>
          <p:spPr>
            <a:xfrm>
              <a:off x="3224403" y="3168282"/>
              <a:ext cx="20113" cy="22639"/>
            </a:xfrm>
            <a:custGeom>
              <a:avLst/>
              <a:gdLst/>
              <a:ahLst/>
              <a:cxnLst/>
              <a:rect l="l" t="t" r="r" b="b"/>
              <a:pathLst>
                <a:path w="215" h="242" extrusionOk="0">
                  <a:moveTo>
                    <a:pt x="108" y="1"/>
                  </a:moveTo>
                  <a:lnTo>
                    <a:pt x="0" y="108"/>
                  </a:lnTo>
                  <a:lnTo>
                    <a:pt x="108" y="242"/>
                  </a:lnTo>
                  <a:cubicBezTo>
                    <a:pt x="215" y="242"/>
                    <a:pt x="215" y="108"/>
                    <a:pt x="215" y="108"/>
                  </a:cubicBezTo>
                  <a:cubicBezTo>
                    <a:pt x="215" y="108"/>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55"/>
            <p:cNvSpPr/>
            <p:nvPr/>
          </p:nvSpPr>
          <p:spPr>
            <a:xfrm>
              <a:off x="3402148" y="3168282"/>
              <a:ext cx="20113" cy="22639"/>
            </a:xfrm>
            <a:custGeom>
              <a:avLst/>
              <a:gdLst/>
              <a:ahLst/>
              <a:cxnLst/>
              <a:rect l="l" t="t" r="r" b="b"/>
              <a:pathLst>
                <a:path w="215" h="242" extrusionOk="0">
                  <a:moveTo>
                    <a:pt x="108" y="1"/>
                  </a:moveTo>
                  <a:cubicBezTo>
                    <a:pt x="1" y="1"/>
                    <a:pt x="1" y="108"/>
                    <a:pt x="1" y="108"/>
                  </a:cubicBezTo>
                  <a:cubicBezTo>
                    <a:pt x="1" y="108"/>
                    <a:pt x="1" y="242"/>
                    <a:pt x="108" y="242"/>
                  </a:cubicBezTo>
                  <a:lnTo>
                    <a:pt x="215" y="108"/>
                  </a:ln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55"/>
            <p:cNvSpPr/>
            <p:nvPr/>
          </p:nvSpPr>
          <p:spPr>
            <a:xfrm>
              <a:off x="2878829" y="3315997"/>
              <a:ext cx="22639" cy="20113"/>
            </a:xfrm>
            <a:custGeom>
              <a:avLst/>
              <a:gdLst/>
              <a:ahLst/>
              <a:cxnLst/>
              <a:rect l="l" t="t" r="r" b="b"/>
              <a:pathLst>
                <a:path w="242" h="215" extrusionOk="0">
                  <a:moveTo>
                    <a:pt x="135" y="1"/>
                  </a:moveTo>
                  <a:lnTo>
                    <a:pt x="1" y="108"/>
                  </a:lnTo>
                  <a:lnTo>
                    <a:pt x="135" y="215"/>
                  </a:lnTo>
                  <a:lnTo>
                    <a:pt x="242"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55"/>
            <p:cNvSpPr/>
            <p:nvPr/>
          </p:nvSpPr>
          <p:spPr>
            <a:xfrm>
              <a:off x="3056668" y="3315997"/>
              <a:ext cx="10103" cy="20113"/>
            </a:xfrm>
            <a:custGeom>
              <a:avLst/>
              <a:gdLst/>
              <a:ahLst/>
              <a:cxnLst/>
              <a:rect l="l" t="t" r="r" b="b"/>
              <a:pathLst>
                <a:path w="108" h="215" extrusionOk="0">
                  <a:moveTo>
                    <a:pt x="107" y="1"/>
                  </a:moveTo>
                  <a:cubicBezTo>
                    <a:pt x="0" y="1"/>
                    <a:pt x="0" y="108"/>
                    <a:pt x="0" y="108"/>
                  </a:cubicBezTo>
                  <a:lnTo>
                    <a:pt x="0" y="215"/>
                  </a:lnTo>
                  <a:cubicBezTo>
                    <a:pt x="107" y="215"/>
                    <a:pt x="107" y="108"/>
                    <a:pt x="107" y="108"/>
                  </a:cubicBez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55"/>
            <p:cNvSpPr/>
            <p:nvPr/>
          </p:nvSpPr>
          <p:spPr>
            <a:xfrm>
              <a:off x="3224403" y="3315997"/>
              <a:ext cx="20113" cy="20113"/>
            </a:xfrm>
            <a:custGeom>
              <a:avLst/>
              <a:gdLst/>
              <a:ahLst/>
              <a:cxnLst/>
              <a:rect l="l" t="t" r="r" b="b"/>
              <a:pathLst>
                <a:path w="215" h="215" extrusionOk="0">
                  <a:moveTo>
                    <a:pt x="108" y="1"/>
                  </a:moveTo>
                  <a:lnTo>
                    <a:pt x="0" y="108"/>
                  </a:lnTo>
                  <a:cubicBezTo>
                    <a:pt x="108" y="108"/>
                    <a:pt x="108" y="215"/>
                    <a:pt x="108" y="215"/>
                  </a:cubicBezTo>
                  <a:cubicBezTo>
                    <a:pt x="215" y="215"/>
                    <a:pt x="215" y="108"/>
                    <a:pt x="215" y="108"/>
                  </a:cubicBez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55"/>
            <p:cNvSpPr/>
            <p:nvPr/>
          </p:nvSpPr>
          <p:spPr>
            <a:xfrm>
              <a:off x="3402148" y="3315997"/>
              <a:ext cx="20113" cy="20113"/>
            </a:xfrm>
            <a:custGeom>
              <a:avLst/>
              <a:gdLst/>
              <a:ahLst/>
              <a:cxnLst/>
              <a:rect l="l" t="t" r="r" b="b"/>
              <a:pathLst>
                <a:path w="215" h="215" extrusionOk="0">
                  <a:moveTo>
                    <a:pt x="108" y="1"/>
                  </a:moveTo>
                  <a:cubicBezTo>
                    <a:pt x="1" y="1"/>
                    <a:pt x="1" y="108"/>
                    <a:pt x="1" y="108"/>
                  </a:cubicBezTo>
                  <a:cubicBezTo>
                    <a:pt x="1" y="108"/>
                    <a:pt x="1" y="215"/>
                    <a:pt x="108" y="215"/>
                  </a:cubicBezTo>
                  <a:lnTo>
                    <a:pt x="215" y="108"/>
                  </a:ln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55"/>
            <p:cNvSpPr/>
            <p:nvPr/>
          </p:nvSpPr>
          <p:spPr>
            <a:xfrm>
              <a:off x="2878829" y="3461281"/>
              <a:ext cx="22639" cy="20113"/>
            </a:xfrm>
            <a:custGeom>
              <a:avLst/>
              <a:gdLst/>
              <a:ahLst/>
              <a:cxnLst/>
              <a:rect l="l" t="t" r="r" b="b"/>
              <a:pathLst>
                <a:path w="242" h="215" extrusionOk="0">
                  <a:moveTo>
                    <a:pt x="135" y="0"/>
                  </a:moveTo>
                  <a:cubicBezTo>
                    <a:pt x="135" y="0"/>
                    <a:pt x="1" y="0"/>
                    <a:pt x="1" y="107"/>
                  </a:cubicBezTo>
                  <a:lnTo>
                    <a:pt x="135" y="214"/>
                  </a:lnTo>
                  <a:lnTo>
                    <a:pt x="242" y="107"/>
                  </a:lnTo>
                  <a:cubicBezTo>
                    <a:pt x="242" y="0"/>
                    <a:pt x="135" y="0"/>
                    <a:pt x="1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55"/>
            <p:cNvSpPr/>
            <p:nvPr/>
          </p:nvSpPr>
          <p:spPr>
            <a:xfrm>
              <a:off x="3056668" y="3461281"/>
              <a:ext cx="10103" cy="20113"/>
            </a:xfrm>
            <a:custGeom>
              <a:avLst/>
              <a:gdLst/>
              <a:ahLst/>
              <a:cxnLst/>
              <a:rect l="l" t="t" r="r" b="b"/>
              <a:pathLst>
                <a:path w="108" h="215" extrusionOk="0">
                  <a:moveTo>
                    <a:pt x="107" y="0"/>
                  </a:moveTo>
                  <a:cubicBezTo>
                    <a:pt x="0" y="0"/>
                    <a:pt x="0" y="0"/>
                    <a:pt x="0" y="107"/>
                  </a:cubicBezTo>
                  <a:lnTo>
                    <a:pt x="0" y="214"/>
                  </a:lnTo>
                  <a:cubicBezTo>
                    <a:pt x="107" y="214"/>
                    <a:pt x="107" y="107"/>
                    <a:pt x="107" y="107"/>
                  </a:cubicBezTo>
                  <a:lnTo>
                    <a:pt x="1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55"/>
            <p:cNvSpPr/>
            <p:nvPr/>
          </p:nvSpPr>
          <p:spPr>
            <a:xfrm>
              <a:off x="3224403" y="3461281"/>
              <a:ext cx="20113" cy="20113"/>
            </a:xfrm>
            <a:custGeom>
              <a:avLst/>
              <a:gdLst/>
              <a:ahLst/>
              <a:cxnLst/>
              <a:rect l="l" t="t" r="r" b="b"/>
              <a:pathLst>
                <a:path w="215" h="215" extrusionOk="0">
                  <a:moveTo>
                    <a:pt x="108" y="0"/>
                  </a:moveTo>
                  <a:cubicBezTo>
                    <a:pt x="108" y="0"/>
                    <a:pt x="0" y="0"/>
                    <a:pt x="0" y="107"/>
                  </a:cubicBezTo>
                  <a:cubicBezTo>
                    <a:pt x="108" y="107"/>
                    <a:pt x="108" y="107"/>
                    <a:pt x="108" y="214"/>
                  </a:cubicBezTo>
                  <a:cubicBezTo>
                    <a:pt x="215" y="214"/>
                    <a:pt x="215" y="107"/>
                    <a:pt x="215" y="107"/>
                  </a:cubicBezTo>
                  <a:cubicBezTo>
                    <a:pt x="215" y="0"/>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55"/>
            <p:cNvSpPr/>
            <p:nvPr/>
          </p:nvSpPr>
          <p:spPr>
            <a:xfrm>
              <a:off x="3402148" y="3461281"/>
              <a:ext cx="20113" cy="20113"/>
            </a:xfrm>
            <a:custGeom>
              <a:avLst/>
              <a:gdLst/>
              <a:ahLst/>
              <a:cxnLst/>
              <a:rect l="l" t="t" r="r" b="b"/>
              <a:pathLst>
                <a:path w="215" h="215" extrusionOk="0">
                  <a:moveTo>
                    <a:pt x="108" y="0"/>
                  </a:moveTo>
                  <a:cubicBezTo>
                    <a:pt x="1" y="0"/>
                    <a:pt x="1" y="0"/>
                    <a:pt x="1" y="107"/>
                  </a:cubicBezTo>
                  <a:cubicBezTo>
                    <a:pt x="1" y="107"/>
                    <a:pt x="1" y="214"/>
                    <a:pt x="108" y="214"/>
                  </a:cubicBezTo>
                  <a:lnTo>
                    <a:pt x="215" y="107"/>
                  </a:lnTo>
                  <a:cubicBezTo>
                    <a:pt x="215" y="0"/>
                    <a:pt x="108"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55"/>
            <p:cNvSpPr/>
            <p:nvPr/>
          </p:nvSpPr>
          <p:spPr>
            <a:xfrm>
              <a:off x="2878829" y="3606470"/>
              <a:ext cx="22639" cy="10103"/>
            </a:xfrm>
            <a:custGeom>
              <a:avLst/>
              <a:gdLst/>
              <a:ahLst/>
              <a:cxnLst/>
              <a:rect l="l" t="t" r="r" b="b"/>
              <a:pathLst>
                <a:path w="242" h="108" extrusionOk="0">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55"/>
            <p:cNvSpPr/>
            <p:nvPr/>
          </p:nvSpPr>
          <p:spPr>
            <a:xfrm>
              <a:off x="3056668" y="3606470"/>
              <a:ext cx="10103" cy="15342"/>
            </a:xfrm>
            <a:custGeom>
              <a:avLst/>
              <a:gdLst/>
              <a:ahLst/>
              <a:cxnLst/>
              <a:rect l="l" t="t" r="r" b="b"/>
              <a:pathLst>
                <a:path w="108" h="164" extrusionOk="0">
                  <a:moveTo>
                    <a:pt x="107" y="1"/>
                  </a:moveTo>
                  <a:cubicBezTo>
                    <a:pt x="0" y="1"/>
                    <a:pt x="0" y="1"/>
                    <a:pt x="0" y="108"/>
                  </a:cubicBezTo>
                  <a:cubicBezTo>
                    <a:pt x="32" y="148"/>
                    <a:pt x="55" y="164"/>
                    <a:pt x="70" y="164"/>
                  </a:cubicBezTo>
                  <a:cubicBezTo>
                    <a:pt x="107" y="164"/>
                    <a:pt x="107" y="76"/>
                    <a:pt x="1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55"/>
            <p:cNvSpPr/>
            <p:nvPr/>
          </p:nvSpPr>
          <p:spPr>
            <a:xfrm>
              <a:off x="3224403" y="3606470"/>
              <a:ext cx="20113" cy="15342"/>
            </a:xfrm>
            <a:custGeom>
              <a:avLst/>
              <a:gdLst/>
              <a:ahLst/>
              <a:cxnLst/>
              <a:rect l="l" t="t" r="r" b="b"/>
              <a:pathLst>
                <a:path w="215" h="164" extrusionOk="0">
                  <a:moveTo>
                    <a:pt x="108" y="1"/>
                  </a:moveTo>
                  <a:cubicBezTo>
                    <a:pt x="108" y="1"/>
                    <a:pt x="0" y="1"/>
                    <a:pt x="0" y="108"/>
                  </a:cubicBezTo>
                  <a:lnTo>
                    <a:pt x="108" y="108"/>
                  </a:lnTo>
                  <a:cubicBezTo>
                    <a:pt x="140" y="148"/>
                    <a:pt x="162" y="164"/>
                    <a:pt x="178" y="164"/>
                  </a:cubicBezTo>
                  <a:cubicBezTo>
                    <a:pt x="215" y="164"/>
                    <a:pt x="215" y="76"/>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55"/>
            <p:cNvSpPr/>
            <p:nvPr/>
          </p:nvSpPr>
          <p:spPr>
            <a:xfrm>
              <a:off x="3402148" y="3606470"/>
              <a:ext cx="20113" cy="10103"/>
            </a:xfrm>
            <a:custGeom>
              <a:avLst/>
              <a:gdLst/>
              <a:ahLst/>
              <a:cxnLst/>
              <a:rect l="l" t="t" r="r" b="b"/>
              <a:pathLst>
                <a:path w="215" h="108" extrusionOk="0">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55"/>
            <p:cNvSpPr/>
            <p:nvPr/>
          </p:nvSpPr>
          <p:spPr>
            <a:xfrm>
              <a:off x="2878829" y="3754186"/>
              <a:ext cx="22639" cy="10103"/>
            </a:xfrm>
            <a:custGeom>
              <a:avLst/>
              <a:gdLst/>
              <a:ahLst/>
              <a:cxnLst/>
              <a:rect l="l" t="t" r="r" b="b"/>
              <a:pathLst>
                <a:path w="242" h="108" extrusionOk="0">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55"/>
            <p:cNvSpPr/>
            <p:nvPr/>
          </p:nvSpPr>
          <p:spPr>
            <a:xfrm>
              <a:off x="3056668" y="3754186"/>
              <a:ext cx="10103" cy="10103"/>
            </a:xfrm>
            <a:custGeom>
              <a:avLst/>
              <a:gdLst/>
              <a:ahLst/>
              <a:cxnLst/>
              <a:rect l="l" t="t" r="r" b="b"/>
              <a:pathLst>
                <a:path w="108" h="108" extrusionOk="0">
                  <a:moveTo>
                    <a:pt x="107" y="1"/>
                  </a:moveTo>
                  <a:cubicBezTo>
                    <a:pt x="0" y="1"/>
                    <a:pt x="0" y="1"/>
                    <a:pt x="0" y="108"/>
                  </a:cubicBezTo>
                  <a:lnTo>
                    <a:pt x="107" y="108"/>
                  </a:ln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55"/>
            <p:cNvSpPr/>
            <p:nvPr/>
          </p:nvSpPr>
          <p:spPr>
            <a:xfrm>
              <a:off x="3224403" y="3754186"/>
              <a:ext cx="20113" cy="10103"/>
            </a:xfrm>
            <a:custGeom>
              <a:avLst/>
              <a:gdLst/>
              <a:ahLst/>
              <a:cxnLst/>
              <a:rect l="l" t="t" r="r" b="b"/>
              <a:pathLst>
                <a:path w="215" h="108" extrusionOk="0">
                  <a:moveTo>
                    <a:pt x="108" y="1"/>
                  </a:moveTo>
                  <a:cubicBezTo>
                    <a:pt x="108" y="1"/>
                    <a:pt x="0" y="1"/>
                    <a:pt x="0" y="108"/>
                  </a:cubicBezTo>
                  <a:lnTo>
                    <a:pt x="215" y="108"/>
                  </a:ln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55"/>
            <p:cNvSpPr/>
            <p:nvPr/>
          </p:nvSpPr>
          <p:spPr>
            <a:xfrm>
              <a:off x="3402148" y="3754186"/>
              <a:ext cx="20113" cy="10103"/>
            </a:xfrm>
            <a:custGeom>
              <a:avLst/>
              <a:gdLst/>
              <a:ahLst/>
              <a:cxnLst/>
              <a:rect l="l" t="t" r="r" b="b"/>
              <a:pathLst>
                <a:path w="215" h="108" extrusionOk="0">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65"/>
        <p:cNvGrpSpPr/>
        <p:nvPr/>
      </p:nvGrpSpPr>
      <p:grpSpPr>
        <a:xfrm>
          <a:off x="0" y="0"/>
          <a:ext cx="0" cy="0"/>
          <a:chOff x="0" y="0"/>
          <a:chExt cx="0" cy="0"/>
        </a:xfrm>
      </p:grpSpPr>
      <p:sp>
        <p:nvSpPr>
          <p:cNvPr id="666" name="Google Shape;666;p44"/>
          <p:cNvSpPr txBox="1">
            <a:spLocks noGrp="1"/>
          </p:cNvSpPr>
          <p:nvPr>
            <p:ph type="title"/>
          </p:nvPr>
        </p:nvSpPr>
        <p:spPr>
          <a:xfrm>
            <a:off x="720000" y="540000"/>
            <a:ext cx="7704000" cy="572700"/>
          </a:xfrm>
          <a:prstGeom prst="rect">
            <a:avLst/>
          </a:prstGeom>
        </p:spPr>
        <p:txBody>
          <a:bodyPr spcFirstLastPara="1" wrap="square" lIns="91425" tIns="91425" rIns="91425" bIns="91425" anchor="t" anchorCtr="0">
            <a:noAutofit/>
          </a:bodyPr>
          <a:lstStyle/>
          <a:p>
            <a:r>
              <a:rPr lang="tr-TR" b="1" dirty="0" smtClean="0"/>
              <a:t>MALZEME SAĞLAMLIĞI</a:t>
            </a:r>
            <a:endParaRPr lang="tr-TR" dirty="0"/>
          </a:p>
        </p:txBody>
      </p:sp>
      <p:sp>
        <p:nvSpPr>
          <p:cNvPr id="11" name="Google Shape;238;p36"/>
          <p:cNvSpPr txBox="1">
            <a:spLocks/>
          </p:cNvSpPr>
          <p:nvPr/>
        </p:nvSpPr>
        <p:spPr>
          <a:xfrm>
            <a:off x="720000" y="1748970"/>
            <a:ext cx="7704000" cy="2982687"/>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tr-TR" dirty="0" smtClean="0">
              <a:solidFill>
                <a:schemeClr val="bg1"/>
              </a:solidFill>
              <a:latin typeface="Raleway" panose="020B0503030101060003" pitchFamily="34" charset="-94"/>
            </a:endParaRPr>
          </a:p>
          <a:p>
            <a:endParaRPr lang="tr-TR" dirty="0" smtClean="0">
              <a:solidFill>
                <a:schemeClr val="bg1"/>
              </a:solidFill>
              <a:latin typeface="Raleway" panose="020B0503030101060003" pitchFamily="34" charset="-94"/>
            </a:endParaRPr>
          </a:p>
          <a:p>
            <a:endParaRPr lang="tr-TR" dirty="0">
              <a:solidFill>
                <a:schemeClr val="bg1"/>
              </a:solidFill>
              <a:latin typeface="Raleway" panose="020B0503030101060003" pitchFamily="34" charset="-94"/>
            </a:endParaRPr>
          </a:p>
          <a:p>
            <a:r>
              <a:rPr lang="tr-TR" dirty="0" smtClean="0">
                <a:solidFill>
                  <a:schemeClr val="bg1"/>
                </a:solidFill>
                <a:latin typeface="Raleway" panose="020B0503030101060003" pitchFamily="34" charset="-94"/>
              </a:rPr>
              <a:t>Burada </a:t>
            </a:r>
            <a:r>
              <a:rPr lang="tr-TR" dirty="0">
                <a:solidFill>
                  <a:schemeClr val="bg1"/>
                </a:solidFill>
                <a:latin typeface="Raleway" panose="020B0503030101060003" pitchFamily="34" charset="-94"/>
              </a:rPr>
              <a:t>müşteriye ulaşan ürünün sağlam bir şekilde ulaşması gerekmektedir. Bunun için en iyi şekilde korunaklı olarak satıcı tarafından paketlenip daha sonra kargo şirketi ile müşteriye ulaştırma işlemi gerçekleştirilir.</a:t>
            </a:r>
          </a:p>
        </p:txBody>
      </p:sp>
    </p:spTree>
    <p:extLst>
      <p:ext uri="{BB962C8B-B14F-4D97-AF65-F5344CB8AC3E}">
        <p14:creationId xmlns:p14="http://schemas.microsoft.com/office/powerpoint/2010/main" val="355112388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113"/>
        <p:cNvGrpSpPr/>
        <p:nvPr/>
      </p:nvGrpSpPr>
      <p:grpSpPr>
        <a:xfrm>
          <a:off x="0" y="0"/>
          <a:ext cx="0" cy="0"/>
          <a:chOff x="0" y="0"/>
          <a:chExt cx="0" cy="0"/>
        </a:xfrm>
      </p:grpSpPr>
      <p:sp>
        <p:nvSpPr>
          <p:cNvPr id="2114" name="Google Shape;2114;p60"/>
          <p:cNvSpPr txBox="1">
            <a:spLocks noGrp="1"/>
          </p:cNvSpPr>
          <p:nvPr>
            <p:ph type="title"/>
          </p:nvPr>
        </p:nvSpPr>
        <p:spPr>
          <a:xfrm>
            <a:off x="720000" y="540000"/>
            <a:ext cx="7704000" cy="572700"/>
          </a:xfrm>
          <a:prstGeom prst="rect">
            <a:avLst/>
          </a:prstGeom>
        </p:spPr>
        <p:txBody>
          <a:bodyPr spcFirstLastPara="1" wrap="square" lIns="91425" tIns="91425" rIns="91425" bIns="91425" anchor="t" anchorCtr="0">
            <a:noAutofit/>
          </a:bodyPr>
          <a:lstStyle/>
          <a:p>
            <a:r>
              <a:rPr lang="tr-TR" b="1" dirty="0"/>
              <a:t>MALZEME SAĞLAMLIĞI</a:t>
            </a:r>
            <a:endParaRPr lang="tr-TR" dirty="0"/>
          </a:p>
        </p:txBody>
      </p:sp>
      <p:sp>
        <p:nvSpPr>
          <p:cNvPr id="2116" name="Google Shape;2116;p60"/>
          <p:cNvSpPr txBox="1">
            <a:spLocks noGrp="1"/>
          </p:cNvSpPr>
          <p:nvPr>
            <p:ph type="subTitle" idx="4294967295"/>
          </p:nvPr>
        </p:nvSpPr>
        <p:spPr>
          <a:xfrm>
            <a:off x="4753375" y="1524225"/>
            <a:ext cx="1936200" cy="389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tr-TR" sz="1800" dirty="0" smtClean="0">
                <a:latin typeface="Oswald"/>
                <a:ea typeface="Oswald"/>
                <a:cs typeface="Oswald"/>
                <a:sym typeface="Oswald"/>
              </a:rPr>
              <a:t>1.</a:t>
            </a:r>
            <a:endParaRPr sz="1800" dirty="0">
              <a:latin typeface="Oswald"/>
              <a:ea typeface="Oswald"/>
              <a:cs typeface="Oswald"/>
              <a:sym typeface="Oswald"/>
            </a:endParaRPr>
          </a:p>
        </p:txBody>
      </p:sp>
      <p:sp>
        <p:nvSpPr>
          <p:cNvPr id="2117" name="Google Shape;2117;p60"/>
          <p:cNvSpPr txBox="1">
            <a:spLocks noGrp="1"/>
          </p:cNvSpPr>
          <p:nvPr>
            <p:ph type="subTitle" idx="4294967295"/>
          </p:nvPr>
        </p:nvSpPr>
        <p:spPr>
          <a:xfrm>
            <a:off x="4753424" y="1842730"/>
            <a:ext cx="2665201" cy="544200"/>
          </a:xfrm>
          <a:prstGeom prst="rect">
            <a:avLst/>
          </a:prstGeom>
        </p:spPr>
        <p:txBody>
          <a:bodyPr spcFirstLastPara="1" wrap="square" lIns="91425" tIns="91425" rIns="91425" bIns="91425" anchor="t" anchorCtr="0">
            <a:noAutofit/>
          </a:bodyPr>
          <a:lstStyle/>
          <a:p>
            <a:pPr marL="139700" lvl="0" indent="0">
              <a:buNone/>
            </a:pPr>
            <a:r>
              <a:rPr lang="tr-TR" dirty="0"/>
              <a:t>Minimum gereksinimlerinin sağlanması</a:t>
            </a:r>
          </a:p>
          <a:p>
            <a:pPr marL="0" lvl="0" indent="0" algn="l" rtl="0">
              <a:spcBef>
                <a:spcPts val="1600"/>
              </a:spcBef>
              <a:spcAft>
                <a:spcPts val="1600"/>
              </a:spcAft>
              <a:buNone/>
            </a:pPr>
            <a:endParaRPr dirty="0"/>
          </a:p>
        </p:txBody>
      </p:sp>
      <p:grpSp>
        <p:nvGrpSpPr>
          <p:cNvPr id="2118" name="Google Shape;2118;p60"/>
          <p:cNvGrpSpPr/>
          <p:nvPr/>
        </p:nvGrpSpPr>
        <p:grpSpPr>
          <a:xfrm>
            <a:off x="4531661" y="1640350"/>
            <a:ext cx="80672" cy="2587262"/>
            <a:chOff x="240800" y="2411910"/>
            <a:chExt cx="14075" cy="444990"/>
          </a:xfrm>
        </p:grpSpPr>
        <p:sp>
          <p:nvSpPr>
            <p:cNvPr id="2119" name="Google Shape;2119;p60"/>
            <p:cNvSpPr/>
            <p:nvPr/>
          </p:nvSpPr>
          <p:spPr>
            <a:xfrm>
              <a:off x="240802" y="2411910"/>
              <a:ext cx="11398" cy="338559"/>
            </a:xfrm>
            <a:custGeom>
              <a:avLst/>
              <a:gdLst/>
              <a:ahLst/>
              <a:cxnLst/>
              <a:rect l="l" t="t" r="r" b="b"/>
              <a:pathLst>
                <a:path w="456" h="16409" extrusionOk="0">
                  <a:moveTo>
                    <a:pt x="0" y="1"/>
                  </a:moveTo>
                  <a:lnTo>
                    <a:pt x="0" y="16408"/>
                  </a:lnTo>
                  <a:lnTo>
                    <a:pt x="455" y="16408"/>
                  </a:lnTo>
                  <a:lnTo>
                    <a:pt x="4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60"/>
            <p:cNvSpPr/>
            <p:nvPr/>
          </p:nvSpPr>
          <p:spPr>
            <a:xfrm>
              <a:off x="240800" y="2777525"/>
              <a:ext cx="13550" cy="9775"/>
            </a:xfrm>
            <a:custGeom>
              <a:avLst/>
              <a:gdLst/>
              <a:ahLst/>
              <a:cxnLst/>
              <a:rect l="l" t="t" r="r" b="b"/>
              <a:pathLst>
                <a:path w="542" h="391" extrusionOk="0">
                  <a:moveTo>
                    <a:pt x="215" y="1"/>
                  </a:moveTo>
                  <a:cubicBezTo>
                    <a:pt x="67" y="1"/>
                    <a:pt x="0" y="169"/>
                    <a:pt x="0" y="254"/>
                  </a:cubicBezTo>
                  <a:lnTo>
                    <a:pt x="107" y="361"/>
                  </a:lnTo>
                  <a:cubicBezTo>
                    <a:pt x="153" y="382"/>
                    <a:pt x="198" y="391"/>
                    <a:pt x="240" y="391"/>
                  </a:cubicBezTo>
                  <a:cubicBezTo>
                    <a:pt x="418" y="391"/>
                    <a:pt x="542" y="234"/>
                    <a:pt x="455" y="147"/>
                  </a:cubicBezTo>
                  <a:cubicBezTo>
                    <a:pt x="455" y="40"/>
                    <a:pt x="348" y="40"/>
                    <a:pt x="348" y="40"/>
                  </a:cubicBezTo>
                  <a:cubicBezTo>
                    <a:pt x="298" y="12"/>
                    <a:pt x="254" y="1"/>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60"/>
            <p:cNvSpPr/>
            <p:nvPr/>
          </p:nvSpPr>
          <p:spPr>
            <a:xfrm>
              <a:off x="240800" y="2811975"/>
              <a:ext cx="14075" cy="10725"/>
            </a:xfrm>
            <a:custGeom>
              <a:avLst/>
              <a:gdLst/>
              <a:ahLst/>
              <a:cxnLst/>
              <a:rect l="l" t="t" r="r" b="b"/>
              <a:pathLst>
                <a:path w="563" h="429" extrusionOk="0">
                  <a:moveTo>
                    <a:pt x="348" y="0"/>
                  </a:moveTo>
                  <a:cubicBezTo>
                    <a:pt x="107" y="0"/>
                    <a:pt x="0" y="108"/>
                    <a:pt x="0" y="322"/>
                  </a:cubicBezTo>
                  <a:cubicBezTo>
                    <a:pt x="107" y="322"/>
                    <a:pt x="107" y="429"/>
                    <a:pt x="107" y="429"/>
                  </a:cubicBezTo>
                  <a:cubicBezTo>
                    <a:pt x="348" y="429"/>
                    <a:pt x="562" y="322"/>
                    <a:pt x="455" y="108"/>
                  </a:cubicBezTo>
                  <a:lnTo>
                    <a:pt x="3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60"/>
            <p:cNvSpPr/>
            <p:nvPr/>
          </p:nvSpPr>
          <p:spPr>
            <a:xfrm>
              <a:off x="240800" y="2847375"/>
              <a:ext cx="13550" cy="9525"/>
            </a:xfrm>
            <a:custGeom>
              <a:avLst/>
              <a:gdLst/>
              <a:ahLst/>
              <a:cxnLst/>
              <a:rect l="l" t="t" r="r" b="b"/>
              <a:pathLst>
                <a:path w="542" h="381" extrusionOk="0">
                  <a:moveTo>
                    <a:pt x="224" y="1"/>
                  </a:moveTo>
                  <a:cubicBezTo>
                    <a:pt x="70" y="1"/>
                    <a:pt x="0" y="157"/>
                    <a:pt x="0" y="244"/>
                  </a:cubicBezTo>
                  <a:lnTo>
                    <a:pt x="107" y="351"/>
                  </a:lnTo>
                  <a:cubicBezTo>
                    <a:pt x="153" y="371"/>
                    <a:pt x="198" y="380"/>
                    <a:pt x="240" y="380"/>
                  </a:cubicBezTo>
                  <a:cubicBezTo>
                    <a:pt x="418" y="380"/>
                    <a:pt x="542" y="223"/>
                    <a:pt x="455" y="137"/>
                  </a:cubicBezTo>
                  <a:cubicBezTo>
                    <a:pt x="455" y="30"/>
                    <a:pt x="348" y="30"/>
                    <a:pt x="348" y="30"/>
                  </a:cubicBezTo>
                  <a:cubicBezTo>
                    <a:pt x="302" y="9"/>
                    <a:pt x="261" y="1"/>
                    <a:pt x="2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23" name="Google Shape;2123;p60"/>
          <p:cNvSpPr txBox="1">
            <a:spLocks noGrp="1"/>
          </p:cNvSpPr>
          <p:nvPr>
            <p:ph type="subTitle" idx="4294967295"/>
          </p:nvPr>
        </p:nvSpPr>
        <p:spPr>
          <a:xfrm>
            <a:off x="4753350" y="2468135"/>
            <a:ext cx="1936200" cy="389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tr-TR" sz="1800" dirty="0" smtClean="0">
                <a:latin typeface="Oswald"/>
                <a:ea typeface="Oswald"/>
                <a:cs typeface="Oswald"/>
                <a:sym typeface="Oswald"/>
              </a:rPr>
              <a:t>2.</a:t>
            </a:r>
            <a:endParaRPr sz="1800" dirty="0">
              <a:latin typeface="Oswald"/>
              <a:ea typeface="Oswald"/>
              <a:cs typeface="Oswald"/>
              <a:sym typeface="Oswald"/>
            </a:endParaRPr>
          </a:p>
        </p:txBody>
      </p:sp>
      <p:sp>
        <p:nvSpPr>
          <p:cNvPr id="2124" name="Google Shape;2124;p60"/>
          <p:cNvSpPr txBox="1">
            <a:spLocks noGrp="1"/>
          </p:cNvSpPr>
          <p:nvPr>
            <p:ph type="subTitle" idx="4294967295"/>
          </p:nvPr>
        </p:nvSpPr>
        <p:spPr>
          <a:xfrm>
            <a:off x="4753399" y="2786640"/>
            <a:ext cx="2665225" cy="572700"/>
          </a:xfrm>
          <a:prstGeom prst="rect">
            <a:avLst/>
          </a:prstGeom>
        </p:spPr>
        <p:txBody>
          <a:bodyPr spcFirstLastPara="1" wrap="square" lIns="91425" tIns="91425" rIns="91425" bIns="91425" anchor="t" anchorCtr="0">
            <a:noAutofit/>
          </a:bodyPr>
          <a:lstStyle/>
          <a:p>
            <a:pPr marL="139700" lvl="0" indent="0">
              <a:buNone/>
            </a:pPr>
            <a:r>
              <a:rPr lang="tr-TR" dirty="0"/>
              <a:t>Malzeme sağlamlığı</a:t>
            </a:r>
          </a:p>
        </p:txBody>
      </p:sp>
      <p:sp>
        <p:nvSpPr>
          <p:cNvPr id="2127" name="Google Shape;2127;p60"/>
          <p:cNvSpPr/>
          <p:nvPr/>
        </p:nvSpPr>
        <p:spPr>
          <a:xfrm rot="5400000">
            <a:off x="3627675" y="1821861"/>
            <a:ext cx="828000" cy="585900"/>
          </a:xfrm>
          <a:prstGeom prst="round2DiagRect">
            <a:avLst>
              <a:gd name="adj1" fmla="val 16667"/>
              <a:gd name="adj2" fmla="val 0"/>
            </a:avLst>
          </a:prstGeom>
          <a:solidFill>
            <a:srgbClr val="FFFFFF">
              <a:alpha val="12950"/>
            </a:srgbClr>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60"/>
          <p:cNvSpPr/>
          <p:nvPr/>
        </p:nvSpPr>
        <p:spPr>
          <a:xfrm rot="5400000">
            <a:off x="3687100" y="1889063"/>
            <a:ext cx="709200" cy="451800"/>
          </a:xfrm>
          <a:prstGeom prst="round2DiagRect">
            <a:avLst>
              <a:gd name="adj1" fmla="val 16667"/>
              <a:gd name="adj2" fmla="val 0"/>
            </a:avLst>
          </a:prstGeom>
          <a:gradFill>
            <a:gsLst>
              <a:gs pos="0">
                <a:srgbClr val="20124D"/>
              </a:gs>
              <a:gs pos="58999">
                <a:srgbClr val="855673"/>
              </a:gs>
              <a:gs pos="100000">
                <a:srgbClr val="EA9999"/>
              </a:gs>
            </a:gsLst>
            <a:lin ang="2700006"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29" name="Google Shape;2129;p60"/>
          <p:cNvGrpSpPr/>
          <p:nvPr/>
        </p:nvGrpSpPr>
        <p:grpSpPr>
          <a:xfrm>
            <a:off x="3873171" y="1913177"/>
            <a:ext cx="345997" cy="345997"/>
            <a:chOff x="1756921" y="1509739"/>
            <a:chExt cx="345997" cy="345997"/>
          </a:xfrm>
        </p:grpSpPr>
        <p:sp>
          <p:nvSpPr>
            <p:cNvPr id="2130" name="Google Shape;2130;p60"/>
            <p:cNvSpPr/>
            <p:nvPr/>
          </p:nvSpPr>
          <p:spPr>
            <a:xfrm>
              <a:off x="1756921" y="1509739"/>
              <a:ext cx="345997" cy="345997"/>
            </a:xfrm>
            <a:custGeom>
              <a:avLst/>
              <a:gdLst/>
              <a:ahLst/>
              <a:cxnLst/>
              <a:rect l="l" t="t" r="r" b="b"/>
              <a:pathLst>
                <a:path w="10871" h="10871" extrusionOk="0">
                  <a:moveTo>
                    <a:pt x="5442" y="0"/>
                  </a:moveTo>
                  <a:cubicBezTo>
                    <a:pt x="3977" y="0"/>
                    <a:pt x="2620" y="572"/>
                    <a:pt x="1596" y="1596"/>
                  </a:cubicBezTo>
                  <a:cubicBezTo>
                    <a:pt x="572" y="2620"/>
                    <a:pt x="1" y="3989"/>
                    <a:pt x="1" y="5441"/>
                  </a:cubicBezTo>
                  <a:cubicBezTo>
                    <a:pt x="1" y="6882"/>
                    <a:pt x="572" y="8251"/>
                    <a:pt x="1596" y="9275"/>
                  </a:cubicBezTo>
                  <a:cubicBezTo>
                    <a:pt x="2620" y="10299"/>
                    <a:pt x="3989" y="10871"/>
                    <a:pt x="5442" y="10871"/>
                  </a:cubicBezTo>
                  <a:cubicBezTo>
                    <a:pt x="6882" y="10871"/>
                    <a:pt x="8252" y="10299"/>
                    <a:pt x="9276" y="9275"/>
                  </a:cubicBezTo>
                  <a:cubicBezTo>
                    <a:pt x="10299" y="8251"/>
                    <a:pt x="10871" y="6882"/>
                    <a:pt x="10871" y="5441"/>
                  </a:cubicBezTo>
                  <a:cubicBezTo>
                    <a:pt x="10871" y="5346"/>
                    <a:pt x="10871" y="5263"/>
                    <a:pt x="10859" y="5156"/>
                  </a:cubicBezTo>
                  <a:cubicBezTo>
                    <a:pt x="10859" y="5060"/>
                    <a:pt x="10788" y="5001"/>
                    <a:pt x="10692" y="5001"/>
                  </a:cubicBezTo>
                  <a:cubicBezTo>
                    <a:pt x="10609" y="5001"/>
                    <a:pt x="10549" y="5084"/>
                    <a:pt x="10549" y="5168"/>
                  </a:cubicBezTo>
                  <a:lnTo>
                    <a:pt x="10549" y="5441"/>
                  </a:lnTo>
                  <a:cubicBezTo>
                    <a:pt x="10549" y="6811"/>
                    <a:pt x="10014" y="8085"/>
                    <a:pt x="9037" y="9049"/>
                  </a:cubicBezTo>
                  <a:cubicBezTo>
                    <a:pt x="8073" y="10025"/>
                    <a:pt x="6787" y="10561"/>
                    <a:pt x="5418" y="10561"/>
                  </a:cubicBezTo>
                  <a:cubicBezTo>
                    <a:pt x="4061" y="10561"/>
                    <a:pt x="2775" y="10025"/>
                    <a:pt x="1810" y="9049"/>
                  </a:cubicBezTo>
                  <a:cubicBezTo>
                    <a:pt x="834" y="8085"/>
                    <a:pt x="298" y="6811"/>
                    <a:pt x="298" y="5441"/>
                  </a:cubicBezTo>
                  <a:cubicBezTo>
                    <a:pt x="298" y="4072"/>
                    <a:pt x="834" y="2786"/>
                    <a:pt x="1810" y="1822"/>
                  </a:cubicBezTo>
                  <a:cubicBezTo>
                    <a:pt x="2775" y="858"/>
                    <a:pt x="4061" y="322"/>
                    <a:pt x="5418" y="322"/>
                  </a:cubicBezTo>
                  <a:cubicBezTo>
                    <a:pt x="6632" y="322"/>
                    <a:pt x="7799" y="750"/>
                    <a:pt x="8728" y="1524"/>
                  </a:cubicBezTo>
                  <a:cubicBezTo>
                    <a:pt x="9633" y="2298"/>
                    <a:pt x="10264" y="3358"/>
                    <a:pt x="10466" y="4513"/>
                  </a:cubicBezTo>
                  <a:cubicBezTo>
                    <a:pt x="10476" y="4594"/>
                    <a:pt x="10547" y="4649"/>
                    <a:pt x="10612" y="4649"/>
                  </a:cubicBezTo>
                  <a:cubicBezTo>
                    <a:pt x="10623" y="4649"/>
                    <a:pt x="10634" y="4647"/>
                    <a:pt x="10645" y="4644"/>
                  </a:cubicBezTo>
                  <a:cubicBezTo>
                    <a:pt x="10740" y="4632"/>
                    <a:pt x="10800" y="4548"/>
                    <a:pt x="10776" y="4465"/>
                  </a:cubicBezTo>
                  <a:cubicBezTo>
                    <a:pt x="10561" y="3239"/>
                    <a:pt x="9907" y="2108"/>
                    <a:pt x="8930" y="1286"/>
                  </a:cubicBezTo>
                  <a:cubicBezTo>
                    <a:pt x="7954" y="465"/>
                    <a:pt x="6716" y="0"/>
                    <a:pt x="544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60"/>
            <p:cNvSpPr/>
            <p:nvPr/>
          </p:nvSpPr>
          <p:spPr>
            <a:xfrm>
              <a:off x="1781937" y="1535488"/>
              <a:ext cx="295614" cy="295614"/>
            </a:xfrm>
            <a:custGeom>
              <a:avLst/>
              <a:gdLst/>
              <a:ahLst/>
              <a:cxnLst/>
              <a:rect l="l" t="t" r="r" b="b"/>
              <a:pathLst>
                <a:path w="9288" h="9288" extrusionOk="0">
                  <a:moveTo>
                    <a:pt x="4644" y="1"/>
                  </a:moveTo>
                  <a:cubicBezTo>
                    <a:pt x="3989" y="1"/>
                    <a:pt x="3346" y="132"/>
                    <a:pt x="2751" y="406"/>
                  </a:cubicBezTo>
                  <a:cubicBezTo>
                    <a:pt x="2167" y="656"/>
                    <a:pt x="1667" y="1025"/>
                    <a:pt x="1227" y="1489"/>
                  </a:cubicBezTo>
                  <a:cubicBezTo>
                    <a:pt x="1167" y="1549"/>
                    <a:pt x="1167" y="1656"/>
                    <a:pt x="1251" y="1715"/>
                  </a:cubicBezTo>
                  <a:cubicBezTo>
                    <a:pt x="1278" y="1743"/>
                    <a:pt x="1313" y="1757"/>
                    <a:pt x="1348" y="1757"/>
                  </a:cubicBezTo>
                  <a:cubicBezTo>
                    <a:pt x="1390" y="1757"/>
                    <a:pt x="1433" y="1737"/>
                    <a:pt x="1465" y="1692"/>
                  </a:cubicBezTo>
                  <a:cubicBezTo>
                    <a:pt x="1870" y="1263"/>
                    <a:pt x="2346" y="918"/>
                    <a:pt x="2882" y="680"/>
                  </a:cubicBezTo>
                  <a:cubicBezTo>
                    <a:pt x="3429" y="430"/>
                    <a:pt x="4025" y="310"/>
                    <a:pt x="4644" y="310"/>
                  </a:cubicBezTo>
                  <a:cubicBezTo>
                    <a:pt x="7025" y="310"/>
                    <a:pt x="8966" y="2239"/>
                    <a:pt x="8966" y="4644"/>
                  </a:cubicBezTo>
                  <a:cubicBezTo>
                    <a:pt x="8966" y="7037"/>
                    <a:pt x="7037" y="8978"/>
                    <a:pt x="4644" y="8978"/>
                  </a:cubicBezTo>
                  <a:cubicBezTo>
                    <a:pt x="2263" y="8978"/>
                    <a:pt x="310" y="7037"/>
                    <a:pt x="310" y="4644"/>
                  </a:cubicBezTo>
                  <a:cubicBezTo>
                    <a:pt x="310" y="3799"/>
                    <a:pt x="560" y="2966"/>
                    <a:pt x="1024" y="2263"/>
                  </a:cubicBezTo>
                  <a:cubicBezTo>
                    <a:pt x="1084" y="2192"/>
                    <a:pt x="1072" y="2084"/>
                    <a:pt x="989" y="2037"/>
                  </a:cubicBezTo>
                  <a:cubicBezTo>
                    <a:pt x="963" y="2020"/>
                    <a:pt x="933" y="2012"/>
                    <a:pt x="904" y="2012"/>
                  </a:cubicBezTo>
                  <a:cubicBezTo>
                    <a:pt x="850" y="2012"/>
                    <a:pt x="797" y="2038"/>
                    <a:pt x="774" y="2084"/>
                  </a:cubicBezTo>
                  <a:cubicBezTo>
                    <a:pt x="262" y="2846"/>
                    <a:pt x="0" y="3716"/>
                    <a:pt x="0" y="4644"/>
                  </a:cubicBezTo>
                  <a:cubicBezTo>
                    <a:pt x="0" y="5883"/>
                    <a:pt x="477" y="7049"/>
                    <a:pt x="1346" y="7930"/>
                  </a:cubicBezTo>
                  <a:cubicBezTo>
                    <a:pt x="2227" y="8811"/>
                    <a:pt x="3394" y="9288"/>
                    <a:pt x="4644" y="9288"/>
                  </a:cubicBezTo>
                  <a:cubicBezTo>
                    <a:pt x="5894" y="9288"/>
                    <a:pt x="7049" y="8811"/>
                    <a:pt x="7930" y="7930"/>
                  </a:cubicBezTo>
                  <a:cubicBezTo>
                    <a:pt x="8811" y="7049"/>
                    <a:pt x="9287" y="5894"/>
                    <a:pt x="9287" y="4644"/>
                  </a:cubicBezTo>
                  <a:cubicBezTo>
                    <a:pt x="9287" y="3394"/>
                    <a:pt x="8811" y="2227"/>
                    <a:pt x="7930" y="1346"/>
                  </a:cubicBezTo>
                  <a:cubicBezTo>
                    <a:pt x="7049" y="477"/>
                    <a:pt x="5894" y="1"/>
                    <a:pt x="46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60"/>
            <p:cNvSpPr/>
            <p:nvPr/>
          </p:nvSpPr>
          <p:spPr>
            <a:xfrm>
              <a:off x="1806954" y="1677980"/>
              <a:ext cx="17441" cy="10630"/>
            </a:xfrm>
            <a:custGeom>
              <a:avLst/>
              <a:gdLst/>
              <a:ahLst/>
              <a:cxnLst/>
              <a:rect l="l" t="t" r="r" b="b"/>
              <a:pathLst>
                <a:path w="548" h="334" extrusionOk="0">
                  <a:moveTo>
                    <a:pt x="167" y="1"/>
                  </a:moveTo>
                  <a:cubicBezTo>
                    <a:pt x="72" y="1"/>
                    <a:pt x="0" y="72"/>
                    <a:pt x="0" y="167"/>
                  </a:cubicBezTo>
                  <a:cubicBezTo>
                    <a:pt x="0" y="251"/>
                    <a:pt x="72" y="334"/>
                    <a:pt x="167" y="334"/>
                  </a:cubicBezTo>
                  <a:lnTo>
                    <a:pt x="381" y="334"/>
                  </a:lnTo>
                  <a:cubicBezTo>
                    <a:pt x="476" y="334"/>
                    <a:pt x="548" y="251"/>
                    <a:pt x="548" y="167"/>
                  </a:cubicBezTo>
                  <a:cubicBezTo>
                    <a:pt x="548" y="72"/>
                    <a:pt x="476" y="1"/>
                    <a:pt x="3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60"/>
            <p:cNvSpPr/>
            <p:nvPr/>
          </p:nvSpPr>
          <p:spPr>
            <a:xfrm>
              <a:off x="1924429" y="1560122"/>
              <a:ext cx="128106" cy="128488"/>
            </a:xfrm>
            <a:custGeom>
              <a:avLst/>
              <a:gdLst/>
              <a:ahLst/>
              <a:cxnLst/>
              <a:rect l="l" t="t" r="r" b="b"/>
              <a:pathLst>
                <a:path w="4025" h="4037" extrusionOk="0">
                  <a:moveTo>
                    <a:pt x="155" y="1"/>
                  </a:moveTo>
                  <a:cubicBezTo>
                    <a:pt x="72" y="1"/>
                    <a:pt x="0" y="72"/>
                    <a:pt x="0" y="167"/>
                  </a:cubicBezTo>
                  <a:lnTo>
                    <a:pt x="0" y="3870"/>
                  </a:lnTo>
                  <a:cubicBezTo>
                    <a:pt x="0" y="3954"/>
                    <a:pt x="72" y="4037"/>
                    <a:pt x="155" y="4037"/>
                  </a:cubicBezTo>
                  <a:lnTo>
                    <a:pt x="3870" y="4037"/>
                  </a:lnTo>
                  <a:cubicBezTo>
                    <a:pt x="3953" y="4037"/>
                    <a:pt x="4024" y="3954"/>
                    <a:pt x="4024" y="3870"/>
                  </a:cubicBezTo>
                  <a:cubicBezTo>
                    <a:pt x="4024" y="3775"/>
                    <a:pt x="3953" y="3704"/>
                    <a:pt x="3870" y="3704"/>
                  </a:cubicBezTo>
                  <a:lnTo>
                    <a:pt x="322" y="3704"/>
                  </a:lnTo>
                  <a:lnTo>
                    <a:pt x="322" y="167"/>
                  </a:lnTo>
                  <a:cubicBezTo>
                    <a:pt x="322" y="72"/>
                    <a:pt x="250" y="1"/>
                    <a:pt x="1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60"/>
            <p:cNvSpPr/>
            <p:nvPr/>
          </p:nvSpPr>
          <p:spPr>
            <a:xfrm>
              <a:off x="1924811" y="1788644"/>
              <a:ext cx="10630" cy="17823"/>
            </a:xfrm>
            <a:custGeom>
              <a:avLst/>
              <a:gdLst/>
              <a:ahLst/>
              <a:cxnLst/>
              <a:rect l="l" t="t" r="r" b="b"/>
              <a:pathLst>
                <a:path w="334" h="560" extrusionOk="0">
                  <a:moveTo>
                    <a:pt x="167" y="0"/>
                  </a:moveTo>
                  <a:cubicBezTo>
                    <a:pt x="71" y="0"/>
                    <a:pt x="0" y="84"/>
                    <a:pt x="0" y="167"/>
                  </a:cubicBezTo>
                  <a:lnTo>
                    <a:pt x="0" y="393"/>
                  </a:lnTo>
                  <a:cubicBezTo>
                    <a:pt x="0" y="488"/>
                    <a:pt x="71" y="560"/>
                    <a:pt x="167" y="560"/>
                  </a:cubicBezTo>
                  <a:cubicBezTo>
                    <a:pt x="250" y="560"/>
                    <a:pt x="333" y="488"/>
                    <a:pt x="333" y="393"/>
                  </a:cubicBezTo>
                  <a:lnTo>
                    <a:pt x="333" y="167"/>
                  </a:lnTo>
                  <a:cubicBezTo>
                    <a:pt x="333" y="84"/>
                    <a:pt x="250" y="0"/>
                    <a:pt x="1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60"/>
            <p:cNvSpPr/>
            <p:nvPr/>
          </p:nvSpPr>
          <p:spPr>
            <a:xfrm>
              <a:off x="1841423" y="1594719"/>
              <a:ext cx="16328" cy="15086"/>
            </a:xfrm>
            <a:custGeom>
              <a:avLst/>
              <a:gdLst/>
              <a:ahLst/>
              <a:cxnLst/>
              <a:rect l="l" t="t" r="r" b="b"/>
              <a:pathLst>
                <a:path w="513" h="474" extrusionOk="0">
                  <a:moveTo>
                    <a:pt x="173" y="0"/>
                  </a:moveTo>
                  <a:cubicBezTo>
                    <a:pt x="132" y="0"/>
                    <a:pt x="90" y="15"/>
                    <a:pt x="60" y="45"/>
                  </a:cubicBezTo>
                  <a:cubicBezTo>
                    <a:pt x="1" y="104"/>
                    <a:pt x="1" y="212"/>
                    <a:pt x="60" y="259"/>
                  </a:cubicBezTo>
                  <a:lnTo>
                    <a:pt x="215" y="426"/>
                  </a:lnTo>
                  <a:cubicBezTo>
                    <a:pt x="239" y="462"/>
                    <a:pt x="286" y="474"/>
                    <a:pt x="334" y="474"/>
                  </a:cubicBezTo>
                  <a:cubicBezTo>
                    <a:pt x="370" y="474"/>
                    <a:pt x="405" y="462"/>
                    <a:pt x="453" y="426"/>
                  </a:cubicBezTo>
                  <a:cubicBezTo>
                    <a:pt x="513" y="366"/>
                    <a:pt x="513" y="259"/>
                    <a:pt x="453" y="212"/>
                  </a:cubicBezTo>
                  <a:lnTo>
                    <a:pt x="286" y="45"/>
                  </a:lnTo>
                  <a:cubicBezTo>
                    <a:pt x="257" y="15"/>
                    <a:pt x="215" y="0"/>
                    <a:pt x="17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60"/>
            <p:cNvSpPr/>
            <p:nvPr/>
          </p:nvSpPr>
          <p:spPr>
            <a:xfrm>
              <a:off x="2002470" y="1756243"/>
              <a:ext cx="16709" cy="15755"/>
            </a:xfrm>
            <a:custGeom>
              <a:avLst/>
              <a:gdLst/>
              <a:ahLst/>
              <a:cxnLst/>
              <a:rect l="l" t="t" r="r" b="b"/>
              <a:pathLst>
                <a:path w="525" h="495" extrusionOk="0">
                  <a:moveTo>
                    <a:pt x="175" y="0"/>
                  </a:moveTo>
                  <a:cubicBezTo>
                    <a:pt x="132" y="0"/>
                    <a:pt x="90" y="18"/>
                    <a:pt x="60" y="54"/>
                  </a:cubicBezTo>
                  <a:cubicBezTo>
                    <a:pt x="1" y="113"/>
                    <a:pt x="1" y="221"/>
                    <a:pt x="60" y="280"/>
                  </a:cubicBezTo>
                  <a:lnTo>
                    <a:pt x="227" y="447"/>
                  </a:lnTo>
                  <a:cubicBezTo>
                    <a:pt x="251" y="471"/>
                    <a:pt x="298" y="494"/>
                    <a:pt x="346" y="494"/>
                  </a:cubicBezTo>
                  <a:cubicBezTo>
                    <a:pt x="394" y="494"/>
                    <a:pt x="418" y="471"/>
                    <a:pt x="465" y="447"/>
                  </a:cubicBezTo>
                  <a:cubicBezTo>
                    <a:pt x="525" y="387"/>
                    <a:pt x="525" y="280"/>
                    <a:pt x="465" y="221"/>
                  </a:cubicBezTo>
                  <a:lnTo>
                    <a:pt x="298" y="54"/>
                  </a:lnTo>
                  <a:cubicBezTo>
                    <a:pt x="263" y="18"/>
                    <a:pt x="218" y="0"/>
                    <a:pt x="17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60"/>
            <p:cNvSpPr/>
            <p:nvPr/>
          </p:nvSpPr>
          <p:spPr>
            <a:xfrm>
              <a:off x="2002470" y="1594719"/>
              <a:ext cx="16328" cy="15086"/>
            </a:xfrm>
            <a:custGeom>
              <a:avLst/>
              <a:gdLst/>
              <a:ahLst/>
              <a:cxnLst/>
              <a:rect l="l" t="t" r="r" b="b"/>
              <a:pathLst>
                <a:path w="513" h="474" extrusionOk="0">
                  <a:moveTo>
                    <a:pt x="340" y="0"/>
                  </a:moveTo>
                  <a:cubicBezTo>
                    <a:pt x="298" y="0"/>
                    <a:pt x="257" y="15"/>
                    <a:pt x="227" y="45"/>
                  </a:cubicBezTo>
                  <a:lnTo>
                    <a:pt x="60" y="212"/>
                  </a:lnTo>
                  <a:cubicBezTo>
                    <a:pt x="1" y="259"/>
                    <a:pt x="1" y="366"/>
                    <a:pt x="60" y="426"/>
                  </a:cubicBezTo>
                  <a:cubicBezTo>
                    <a:pt x="96" y="462"/>
                    <a:pt x="132" y="474"/>
                    <a:pt x="179" y="474"/>
                  </a:cubicBezTo>
                  <a:cubicBezTo>
                    <a:pt x="227" y="474"/>
                    <a:pt x="251" y="462"/>
                    <a:pt x="287" y="426"/>
                  </a:cubicBezTo>
                  <a:lnTo>
                    <a:pt x="453" y="259"/>
                  </a:lnTo>
                  <a:cubicBezTo>
                    <a:pt x="513" y="212"/>
                    <a:pt x="513" y="104"/>
                    <a:pt x="453" y="45"/>
                  </a:cubicBezTo>
                  <a:cubicBezTo>
                    <a:pt x="423" y="15"/>
                    <a:pt x="382" y="0"/>
                    <a:pt x="34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60"/>
            <p:cNvSpPr/>
            <p:nvPr/>
          </p:nvSpPr>
          <p:spPr>
            <a:xfrm>
              <a:off x="1841041" y="1756530"/>
              <a:ext cx="16709" cy="15468"/>
            </a:xfrm>
            <a:custGeom>
              <a:avLst/>
              <a:gdLst/>
              <a:ahLst/>
              <a:cxnLst/>
              <a:rect l="l" t="t" r="r" b="b"/>
              <a:pathLst>
                <a:path w="525" h="486" extrusionOk="0">
                  <a:moveTo>
                    <a:pt x="352" y="0"/>
                  </a:moveTo>
                  <a:cubicBezTo>
                    <a:pt x="310" y="0"/>
                    <a:pt x="269" y="15"/>
                    <a:pt x="239" y="45"/>
                  </a:cubicBezTo>
                  <a:lnTo>
                    <a:pt x="72" y="212"/>
                  </a:lnTo>
                  <a:cubicBezTo>
                    <a:pt x="1" y="271"/>
                    <a:pt x="1" y="354"/>
                    <a:pt x="60" y="438"/>
                  </a:cubicBezTo>
                  <a:cubicBezTo>
                    <a:pt x="84" y="462"/>
                    <a:pt x="132" y="485"/>
                    <a:pt x="179" y="485"/>
                  </a:cubicBezTo>
                  <a:cubicBezTo>
                    <a:pt x="227" y="485"/>
                    <a:pt x="251" y="462"/>
                    <a:pt x="298" y="438"/>
                  </a:cubicBezTo>
                  <a:lnTo>
                    <a:pt x="465" y="271"/>
                  </a:lnTo>
                  <a:cubicBezTo>
                    <a:pt x="525" y="212"/>
                    <a:pt x="525" y="104"/>
                    <a:pt x="465" y="45"/>
                  </a:cubicBezTo>
                  <a:cubicBezTo>
                    <a:pt x="435" y="15"/>
                    <a:pt x="394" y="0"/>
                    <a:pt x="3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60"/>
            <p:cNvSpPr/>
            <p:nvPr/>
          </p:nvSpPr>
          <p:spPr>
            <a:xfrm>
              <a:off x="1816025" y="1632084"/>
              <a:ext cx="17855" cy="13336"/>
            </a:xfrm>
            <a:custGeom>
              <a:avLst/>
              <a:gdLst/>
              <a:ahLst/>
              <a:cxnLst/>
              <a:rect l="l" t="t" r="r" b="b"/>
              <a:pathLst>
                <a:path w="561" h="419" extrusionOk="0">
                  <a:moveTo>
                    <a:pt x="173" y="0"/>
                  </a:moveTo>
                  <a:cubicBezTo>
                    <a:pt x="110" y="0"/>
                    <a:pt x="51" y="36"/>
                    <a:pt x="25" y="97"/>
                  </a:cubicBezTo>
                  <a:cubicBezTo>
                    <a:pt x="1" y="181"/>
                    <a:pt x="25" y="276"/>
                    <a:pt x="120" y="312"/>
                  </a:cubicBezTo>
                  <a:lnTo>
                    <a:pt x="322" y="395"/>
                  </a:lnTo>
                  <a:cubicBezTo>
                    <a:pt x="334" y="419"/>
                    <a:pt x="370" y="419"/>
                    <a:pt x="382" y="419"/>
                  </a:cubicBezTo>
                  <a:cubicBezTo>
                    <a:pt x="441" y="419"/>
                    <a:pt x="501" y="383"/>
                    <a:pt x="537" y="312"/>
                  </a:cubicBezTo>
                  <a:cubicBezTo>
                    <a:pt x="561" y="228"/>
                    <a:pt x="513" y="133"/>
                    <a:pt x="441" y="97"/>
                  </a:cubicBezTo>
                  <a:lnTo>
                    <a:pt x="239" y="14"/>
                  </a:lnTo>
                  <a:cubicBezTo>
                    <a:pt x="217" y="5"/>
                    <a:pt x="195" y="0"/>
                    <a:pt x="17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60"/>
            <p:cNvSpPr/>
            <p:nvPr/>
          </p:nvSpPr>
          <p:spPr>
            <a:xfrm>
              <a:off x="2026341" y="1721297"/>
              <a:ext cx="17855" cy="13177"/>
            </a:xfrm>
            <a:custGeom>
              <a:avLst/>
              <a:gdLst/>
              <a:ahLst/>
              <a:cxnLst/>
              <a:rect l="l" t="t" r="r" b="b"/>
              <a:pathLst>
                <a:path w="561" h="414" extrusionOk="0">
                  <a:moveTo>
                    <a:pt x="179" y="0"/>
                  </a:moveTo>
                  <a:cubicBezTo>
                    <a:pt x="114" y="0"/>
                    <a:pt x="52" y="31"/>
                    <a:pt x="25" y="104"/>
                  </a:cubicBezTo>
                  <a:cubicBezTo>
                    <a:pt x="1" y="176"/>
                    <a:pt x="25" y="283"/>
                    <a:pt x="120" y="307"/>
                  </a:cubicBezTo>
                  <a:lnTo>
                    <a:pt x="322" y="402"/>
                  </a:lnTo>
                  <a:cubicBezTo>
                    <a:pt x="334" y="414"/>
                    <a:pt x="370" y="414"/>
                    <a:pt x="382" y="414"/>
                  </a:cubicBezTo>
                  <a:cubicBezTo>
                    <a:pt x="441" y="414"/>
                    <a:pt x="501" y="378"/>
                    <a:pt x="537" y="307"/>
                  </a:cubicBezTo>
                  <a:cubicBezTo>
                    <a:pt x="560" y="235"/>
                    <a:pt x="537" y="128"/>
                    <a:pt x="441" y="104"/>
                  </a:cubicBezTo>
                  <a:lnTo>
                    <a:pt x="239" y="9"/>
                  </a:lnTo>
                  <a:cubicBezTo>
                    <a:pt x="219" y="3"/>
                    <a:pt x="199" y="0"/>
                    <a:pt x="1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60"/>
            <p:cNvSpPr/>
            <p:nvPr/>
          </p:nvSpPr>
          <p:spPr>
            <a:xfrm>
              <a:off x="1967619" y="1569702"/>
              <a:ext cx="14036" cy="16996"/>
            </a:xfrm>
            <a:custGeom>
              <a:avLst/>
              <a:gdLst/>
              <a:ahLst/>
              <a:cxnLst/>
              <a:rect l="l" t="t" r="r" b="b"/>
              <a:pathLst>
                <a:path w="441" h="534" extrusionOk="0">
                  <a:moveTo>
                    <a:pt x="267" y="1"/>
                  </a:moveTo>
                  <a:cubicBezTo>
                    <a:pt x="204" y="1"/>
                    <a:pt x="138" y="32"/>
                    <a:pt x="119" y="105"/>
                  </a:cubicBezTo>
                  <a:lnTo>
                    <a:pt x="24" y="307"/>
                  </a:lnTo>
                  <a:cubicBezTo>
                    <a:pt x="0" y="378"/>
                    <a:pt x="24" y="486"/>
                    <a:pt x="119" y="521"/>
                  </a:cubicBezTo>
                  <a:cubicBezTo>
                    <a:pt x="131" y="521"/>
                    <a:pt x="155" y="533"/>
                    <a:pt x="179" y="533"/>
                  </a:cubicBezTo>
                  <a:cubicBezTo>
                    <a:pt x="239" y="533"/>
                    <a:pt x="298" y="498"/>
                    <a:pt x="322" y="426"/>
                  </a:cubicBezTo>
                  <a:lnTo>
                    <a:pt x="417" y="224"/>
                  </a:lnTo>
                  <a:cubicBezTo>
                    <a:pt x="441" y="140"/>
                    <a:pt x="417" y="45"/>
                    <a:pt x="322" y="9"/>
                  </a:cubicBezTo>
                  <a:cubicBezTo>
                    <a:pt x="305" y="4"/>
                    <a:pt x="286" y="1"/>
                    <a:pt x="2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60"/>
            <p:cNvSpPr/>
            <p:nvPr/>
          </p:nvSpPr>
          <p:spPr>
            <a:xfrm>
              <a:off x="1877802" y="1780019"/>
              <a:ext cx="14450" cy="16996"/>
            </a:xfrm>
            <a:custGeom>
              <a:avLst/>
              <a:gdLst/>
              <a:ahLst/>
              <a:cxnLst/>
              <a:rect l="l" t="t" r="r" b="b"/>
              <a:pathLst>
                <a:path w="454" h="534" extrusionOk="0">
                  <a:moveTo>
                    <a:pt x="279" y="1"/>
                  </a:moveTo>
                  <a:cubicBezTo>
                    <a:pt x="216" y="1"/>
                    <a:pt x="147" y="32"/>
                    <a:pt x="120" y="105"/>
                  </a:cubicBezTo>
                  <a:lnTo>
                    <a:pt x="36" y="307"/>
                  </a:lnTo>
                  <a:cubicBezTo>
                    <a:pt x="1" y="378"/>
                    <a:pt x="48" y="486"/>
                    <a:pt x="120" y="509"/>
                  </a:cubicBezTo>
                  <a:cubicBezTo>
                    <a:pt x="144" y="533"/>
                    <a:pt x="167" y="533"/>
                    <a:pt x="179" y="533"/>
                  </a:cubicBezTo>
                  <a:cubicBezTo>
                    <a:pt x="239" y="533"/>
                    <a:pt x="298" y="497"/>
                    <a:pt x="334" y="426"/>
                  </a:cubicBezTo>
                  <a:lnTo>
                    <a:pt x="417" y="224"/>
                  </a:lnTo>
                  <a:cubicBezTo>
                    <a:pt x="453" y="140"/>
                    <a:pt x="417" y="45"/>
                    <a:pt x="334" y="9"/>
                  </a:cubicBezTo>
                  <a:cubicBezTo>
                    <a:pt x="317" y="4"/>
                    <a:pt x="298" y="1"/>
                    <a:pt x="2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60"/>
            <p:cNvSpPr/>
            <p:nvPr/>
          </p:nvSpPr>
          <p:spPr>
            <a:xfrm>
              <a:off x="1879711" y="1568652"/>
              <a:ext cx="14418" cy="16900"/>
            </a:xfrm>
            <a:custGeom>
              <a:avLst/>
              <a:gdLst/>
              <a:ahLst/>
              <a:cxnLst/>
              <a:rect l="l" t="t" r="r" b="b"/>
              <a:pathLst>
                <a:path w="453" h="531" extrusionOk="0">
                  <a:moveTo>
                    <a:pt x="169" y="0"/>
                  </a:moveTo>
                  <a:cubicBezTo>
                    <a:pt x="153" y="0"/>
                    <a:pt x="136" y="2"/>
                    <a:pt x="119" y="7"/>
                  </a:cubicBezTo>
                  <a:cubicBezTo>
                    <a:pt x="48" y="42"/>
                    <a:pt x="0" y="138"/>
                    <a:pt x="36" y="221"/>
                  </a:cubicBezTo>
                  <a:lnTo>
                    <a:pt x="119" y="423"/>
                  </a:lnTo>
                  <a:cubicBezTo>
                    <a:pt x="155" y="495"/>
                    <a:pt x="214" y="531"/>
                    <a:pt x="274" y="531"/>
                  </a:cubicBezTo>
                  <a:cubicBezTo>
                    <a:pt x="286" y="531"/>
                    <a:pt x="322" y="531"/>
                    <a:pt x="334" y="519"/>
                  </a:cubicBezTo>
                  <a:cubicBezTo>
                    <a:pt x="405" y="483"/>
                    <a:pt x="453" y="400"/>
                    <a:pt x="417" y="304"/>
                  </a:cubicBezTo>
                  <a:lnTo>
                    <a:pt x="334" y="102"/>
                  </a:lnTo>
                  <a:cubicBezTo>
                    <a:pt x="304" y="43"/>
                    <a:pt x="243" y="0"/>
                    <a:pt x="1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60"/>
            <p:cNvSpPr/>
            <p:nvPr/>
          </p:nvSpPr>
          <p:spPr>
            <a:xfrm>
              <a:off x="1965709" y="1780846"/>
              <a:ext cx="14068" cy="16900"/>
            </a:xfrm>
            <a:custGeom>
              <a:avLst/>
              <a:gdLst/>
              <a:ahLst/>
              <a:cxnLst/>
              <a:rect l="l" t="t" r="r" b="b"/>
              <a:pathLst>
                <a:path w="442" h="531" extrusionOk="0">
                  <a:moveTo>
                    <a:pt x="189" y="0"/>
                  </a:moveTo>
                  <a:cubicBezTo>
                    <a:pt x="166" y="0"/>
                    <a:pt x="143" y="6"/>
                    <a:pt x="120" y="19"/>
                  </a:cubicBezTo>
                  <a:cubicBezTo>
                    <a:pt x="37" y="43"/>
                    <a:pt x="1" y="138"/>
                    <a:pt x="25" y="221"/>
                  </a:cubicBezTo>
                  <a:lnTo>
                    <a:pt x="120" y="424"/>
                  </a:lnTo>
                  <a:cubicBezTo>
                    <a:pt x="144" y="483"/>
                    <a:pt x="203" y="531"/>
                    <a:pt x="263" y="531"/>
                  </a:cubicBezTo>
                  <a:cubicBezTo>
                    <a:pt x="275" y="531"/>
                    <a:pt x="310" y="531"/>
                    <a:pt x="322" y="519"/>
                  </a:cubicBezTo>
                  <a:cubicBezTo>
                    <a:pt x="394" y="483"/>
                    <a:pt x="441" y="400"/>
                    <a:pt x="418" y="305"/>
                  </a:cubicBezTo>
                  <a:lnTo>
                    <a:pt x="322" y="102"/>
                  </a:lnTo>
                  <a:cubicBezTo>
                    <a:pt x="305" y="42"/>
                    <a:pt x="250" y="0"/>
                    <a:pt x="1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60"/>
            <p:cNvSpPr/>
            <p:nvPr/>
          </p:nvSpPr>
          <p:spPr>
            <a:xfrm>
              <a:off x="2026723" y="1633644"/>
              <a:ext cx="17855" cy="13304"/>
            </a:xfrm>
            <a:custGeom>
              <a:avLst/>
              <a:gdLst/>
              <a:ahLst/>
              <a:cxnLst/>
              <a:rect l="l" t="t" r="r" b="b"/>
              <a:pathLst>
                <a:path w="561" h="418" extrusionOk="0">
                  <a:moveTo>
                    <a:pt x="387" y="0"/>
                  </a:moveTo>
                  <a:cubicBezTo>
                    <a:pt x="366" y="0"/>
                    <a:pt x="345" y="4"/>
                    <a:pt x="322" y="13"/>
                  </a:cubicBezTo>
                  <a:lnTo>
                    <a:pt x="120" y="96"/>
                  </a:lnTo>
                  <a:cubicBezTo>
                    <a:pt x="48" y="132"/>
                    <a:pt x="1" y="215"/>
                    <a:pt x="25" y="310"/>
                  </a:cubicBezTo>
                  <a:cubicBezTo>
                    <a:pt x="60" y="382"/>
                    <a:pt x="120" y="417"/>
                    <a:pt x="179" y="417"/>
                  </a:cubicBezTo>
                  <a:cubicBezTo>
                    <a:pt x="191" y="417"/>
                    <a:pt x="227" y="417"/>
                    <a:pt x="239" y="394"/>
                  </a:cubicBezTo>
                  <a:lnTo>
                    <a:pt x="441" y="310"/>
                  </a:lnTo>
                  <a:cubicBezTo>
                    <a:pt x="513" y="274"/>
                    <a:pt x="560" y="191"/>
                    <a:pt x="537" y="96"/>
                  </a:cubicBezTo>
                  <a:cubicBezTo>
                    <a:pt x="509" y="41"/>
                    <a:pt x="454" y="0"/>
                    <a:pt x="3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60"/>
            <p:cNvSpPr/>
            <p:nvPr/>
          </p:nvSpPr>
          <p:spPr>
            <a:xfrm>
              <a:off x="1814911" y="1719419"/>
              <a:ext cx="18205" cy="13177"/>
            </a:xfrm>
            <a:custGeom>
              <a:avLst/>
              <a:gdLst/>
              <a:ahLst/>
              <a:cxnLst/>
              <a:rect l="l" t="t" r="r" b="b"/>
              <a:pathLst>
                <a:path w="572" h="414" extrusionOk="0">
                  <a:moveTo>
                    <a:pt x="382" y="1"/>
                  </a:moveTo>
                  <a:cubicBezTo>
                    <a:pt x="365" y="1"/>
                    <a:pt x="348" y="3"/>
                    <a:pt x="334" y="8"/>
                  </a:cubicBezTo>
                  <a:lnTo>
                    <a:pt x="119" y="104"/>
                  </a:lnTo>
                  <a:cubicBezTo>
                    <a:pt x="48" y="127"/>
                    <a:pt x="0" y="223"/>
                    <a:pt x="36" y="306"/>
                  </a:cubicBezTo>
                  <a:cubicBezTo>
                    <a:pt x="60" y="366"/>
                    <a:pt x="119" y="413"/>
                    <a:pt x="179" y="413"/>
                  </a:cubicBezTo>
                  <a:cubicBezTo>
                    <a:pt x="191" y="413"/>
                    <a:pt x="226" y="413"/>
                    <a:pt x="238" y="389"/>
                  </a:cubicBezTo>
                  <a:lnTo>
                    <a:pt x="453" y="306"/>
                  </a:lnTo>
                  <a:cubicBezTo>
                    <a:pt x="524" y="270"/>
                    <a:pt x="572" y="187"/>
                    <a:pt x="536" y="92"/>
                  </a:cubicBezTo>
                  <a:cubicBezTo>
                    <a:pt x="517" y="35"/>
                    <a:pt x="446" y="1"/>
                    <a:pt x="3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47" name="Google Shape;2147;p60"/>
          <p:cNvGrpSpPr/>
          <p:nvPr/>
        </p:nvGrpSpPr>
        <p:grpSpPr>
          <a:xfrm>
            <a:off x="7880579" y="1374680"/>
            <a:ext cx="543432" cy="741197"/>
            <a:chOff x="2878829" y="3023092"/>
            <a:chExt cx="543432" cy="741197"/>
          </a:xfrm>
        </p:grpSpPr>
        <p:sp>
          <p:nvSpPr>
            <p:cNvPr id="2148" name="Google Shape;2148;p60"/>
            <p:cNvSpPr/>
            <p:nvPr/>
          </p:nvSpPr>
          <p:spPr>
            <a:xfrm>
              <a:off x="2878829" y="3023092"/>
              <a:ext cx="22639" cy="20113"/>
            </a:xfrm>
            <a:custGeom>
              <a:avLst/>
              <a:gdLst/>
              <a:ahLst/>
              <a:cxnLst/>
              <a:rect l="l" t="t" r="r" b="b"/>
              <a:pathLst>
                <a:path w="242" h="215" extrusionOk="0">
                  <a:moveTo>
                    <a:pt x="135" y="0"/>
                  </a:moveTo>
                  <a:lnTo>
                    <a:pt x="1" y="107"/>
                  </a:lnTo>
                  <a:cubicBezTo>
                    <a:pt x="1" y="214"/>
                    <a:pt x="135" y="214"/>
                    <a:pt x="135" y="214"/>
                  </a:cubicBezTo>
                  <a:cubicBezTo>
                    <a:pt x="135" y="214"/>
                    <a:pt x="242" y="214"/>
                    <a:pt x="242" y="107"/>
                  </a:cubicBezTo>
                  <a:lnTo>
                    <a:pt x="1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60"/>
            <p:cNvSpPr/>
            <p:nvPr/>
          </p:nvSpPr>
          <p:spPr>
            <a:xfrm>
              <a:off x="3056668" y="3023092"/>
              <a:ext cx="10103" cy="20113"/>
            </a:xfrm>
            <a:custGeom>
              <a:avLst/>
              <a:gdLst/>
              <a:ahLst/>
              <a:cxnLst/>
              <a:rect l="l" t="t" r="r" b="b"/>
              <a:pathLst>
                <a:path w="108" h="215" extrusionOk="0">
                  <a:moveTo>
                    <a:pt x="107" y="0"/>
                  </a:moveTo>
                  <a:cubicBezTo>
                    <a:pt x="0" y="0"/>
                    <a:pt x="0" y="107"/>
                    <a:pt x="0" y="107"/>
                  </a:cubicBezTo>
                  <a:lnTo>
                    <a:pt x="0" y="214"/>
                  </a:lnTo>
                  <a:cubicBezTo>
                    <a:pt x="107" y="214"/>
                    <a:pt x="107" y="214"/>
                    <a:pt x="107" y="107"/>
                  </a:cubicBezTo>
                  <a:lnTo>
                    <a:pt x="1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60"/>
            <p:cNvSpPr/>
            <p:nvPr/>
          </p:nvSpPr>
          <p:spPr>
            <a:xfrm>
              <a:off x="3224403" y="3023092"/>
              <a:ext cx="20113" cy="20113"/>
            </a:xfrm>
            <a:custGeom>
              <a:avLst/>
              <a:gdLst/>
              <a:ahLst/>
              <a:cxnLst/>
              <a:rect l="l" t="t" r="r" b="b"/>
              <a:pathLst>
                <a:path w="215" h="215" extrusionOk="0">
                  <a:moveTo>
                    <a:pt x="108" y="0"/>
                  </a:moveTo>
                  <a:lnTo>
                    <a:pt x="0" y="107"/>
                  </a:lnTo>
                  <a:lnTo>
                    <a:pt x="108" y="214"/>
                  </a:lnTo>
                  <a:cubicBezTo>
                    <a:pt x="215" y="214"/>
                    <a:pt x="215" y="214"/>
                    <a:pt x="215" y="107"/>
                  </a:cubicBezTo>
                  <a:cubicBezTo>
                    <a:pt x="215" y="107"/>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60"/>
            <p:cNvSpPr/>
            <p:nvPr/>
          </p:nvSpPr>
          <p:spPr>
            <a:xfrm>
              <a:off x="3402148" y="3023092"/>
              <a:ext cx="20113" cy="20113"/>
            </a:xfrm>
            <a:custGeom>
              <a:avLst/>
              <a:gdLst/>
              <a:ahLst/>
              <a:cxnLst/>
              <a:rect l="l" t="t" r="r" b="b"/>
              <a:pathLst>
                <a:path w="215" h="215" extrusionOk="0">
                  <a:moveTo>
                    <a:pt x="108" y="0"/>
                  </a:moveTo>
                  <a:cubicBezTo>
                    <a:pt x="1" y="0"/>
                    <a:pt x="1" y="107"/>
                    <a:pt x="1" y="107"/>
                  </a:cubicBezTo>
                  <a:cubicBezTo>
                    <a:pt x="1" y="214"/>
                    <a:pt x="1" y="214"/>
                    <a:pt x="108" y="214"/>
                  </a:cubicBezTo>
                  <a:cubicBezTo>
                    <a:pt x="108" y="214"/>
                    <a:pt x="215" y="214"/>
                    <a:pt x="215" y="107"/>
                  </a:cubicBezTo>
                  <a:lnTo>
                    <a:pt x="10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60"/>
            <p:cNvSpPr/>
            <p:nvPr/>
          </p:nvSpPr>
          <p:spPr>
            <a:xfrm>
              <a:off x="2878829" y="3168282"/>
              <a:ext cx="22639" cy="22639"/>
            </a:xfrm>
            <a:custGeom>
              <a:avLst/>
              <a:gdLst/>
              <a:ahLst/>
              <a:cxnLst/>
              <a:rect l="l" t="t" r="r" b="b"/>
              <a:pathLst>
                <a:path w="242" h="242" extrusionOk="0">
                  <a:moveTo>
                    <a:pt x="135" y="1"/>
                  </a:moveTo>
                  <a:lnTo>
                    <a:pt x="1" y="108"/>
                  </a:lnTo>
                  <a:lnTo>
                    <a:pt x="135" y="242"/>
                  </a:lnTo>
                  <a:lnTo>
                    <a:pt x="242"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60"/>
            <p:cNvSpPr/>
            <p:nvPr/>
          </p:nvSpPr>
          <p:spPr>
            <a:xfrm>
              <a:off x="3056668" y="3168282"/>
              <a:ext cx="10103" cy="22639"/>
            </a:xfrm>
            <a:custGeom>
              <a:avLst/>
              <a:gdLst/>
              <a:ahLst/>
              <a:cxnLst/>
              <a:rect l="l" t="t" r="r" b="b"/>
              <a:pathLst>
                <a:path w="108" h="242" extrusionOk="0">
                  <a:moveTo>
                    <a:pt x="107" y="1"/>
                  </a:moveTo>
                  <a:cubicBezTo>
                    <a:pt x="0" y="1"/>
                    <a:pt x="0" y="108"/>
                    <a:pt x="0" y="108"/>
                  </a:cubicBezTo>
                  <a:cubicBezTo>
                    <a:pt x="0" y="108"/>
                    <a:pt x="0" y="242"/>
                    <a:pt x="107" y="242"/>
                  </a:cubicBezTo>
                  <a:lnTo>
                    <a:pt x="107" y="108"/>
                  </a:ln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60"/>
            <p:cNvSpPr/>
            <p:nvPr/>
          </p:nvSpPr>
          <p:spPr>
            <a:xfrm>
              <a:off x="3224403" y="3168282"/>
              <a:ext cx="20113" cy="22639"/>
            </a:xfrm>
            <a:custGeom>
              <a:avLst/>
              <a:gdLst/>
              <a:ahLst/>
              <a:cxnLst/>
              <a:rect l="l" t="t" r="r" b="b"/>
              <a:pathLst>
                <a:path w="215" h="242" extrusionOk="0">
                  <a:moveTo>
                    <a:pt x="108" y="1"/>
                  </a:moveTo>
                  <a:lnTo>
                    <a:pt x="0" y="108"/>
                  </a:lnTo>
                  <a:lnTo>
                    <a:pt x="108" y="242"/>
                  </a:lnTo>
                  <a:cubicBezTo>
                    <a:pt x="215" y="242"/>
                    <a:pt x="215" y="108"/>
                    <a:pt x="215" y="108"/>
                  </a:cubicBezTo>
                  <a:cubicBezTo>
                    <a:pt x="215" y="108"/>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60"/>
            <p:cNvSpPr/>
            <p:nvPr/>
          </p:nvSpPr>
          <p:spPr>
            <a:xfrm>
              <a:off x="3402148" y="3168282"/>
              <a:ext cx="20113" cy="22639"/>
            </a:xfrm>
            <a:custGeom>
              <a:avLst/>
              <a:gdLst/>
              <a:ahLst/>
              <a:cxnLst/>
              <a:rect l="l" t="t" r="r" b="b"/>
              <a:pathLst>
                <a:path w="215" h="242" extrusionOk="0">
                  <a:moveTo>
                    <a:pt x="108" y="1"/>
                  </a:moveTo>
                  <a:cubicBezTo>
                    <a:pt x="1" y="1"/>
                    <a:pt x="1" y="108"/>
                    <a:pt x="1" y="108"/>
                  </a:cubicBezTo>
                  <a:cubicBezTo>
                    <a:pt x="1" y="108"/>
                    <a:pt x="1" y="242"/>
                    <a:pt x="108" y="242"/>
                  </a:cubicBezTo>
                  <a:lnTo>
                    <a:pt x="215" y="108"/>
                  </a:ln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60"/>
            <p:cNvSpPr/>
            <p:nvPr/>
          </p:nvSpPr>
          <p:spPr>
            <a:xfrm>
              <a:off x="2878829" y="3315997"/>
              <a:ext cx="22639" cy="20113"/>
            </a:xfrm>
            <a:custGeom>
              <a:avLst/>
              <a:gdLst/>
              <a:ahLst/>
              <a:cxnLst/>
              <a:rect l="l" t="t" r="r" b="b"/>
              <a:pathLst>
                <a:path w="242" h="215" extrusionOk="0">
                  <a:moveTo>
                    <a:pt x="135" y="1"/>
                  </a:moveTo>
                  <a:lnTo>
                    <a:pt x="1" y="108"/>
                  </a:lnTo>
                  <a:lnTo>
                    <a:pt x="135" y="215"/>
                  </a:lnTo>
                  <a:lnTo>
                    <a:pt x="242"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60"/>
            <p:cNvSpPr/>
            <p:nvPr/>
          </p:nvSpPr>
          <p:spPr>
            <a:xfrm>
              <a:off x="3056668" y="3315997"/>
              <a:ext cx="10103" cy="20113"/>
            </a:xfrm>
            <a:custGeom>
              <a:avLst/>
              <a:gdLst/>
              <a:ahLst/>
              <a:cxnLst/>
              <a:rect l="l" t="t" r="r" b="b"/>
              <a:pathLst>
                <a:path w="108" h="215" extrusionOk="0">
                  <a:moveTo>
                    <a:pt x="107" y="1"/>
                  </a:moveTo>
                  <a:cubicBezTo>
                    <a:pt x="0" y="1"/>
                    <a:pt x="0" y="108"/>
                    <a:pt x="0" y="108"/>
                  </a:cubicBezTo>
                  <a:lnTo>
                    <a:pt x="0" y="215"/>
                  </a:lnTo>
                  <a:cubicBezTo>
                    <a:pt x="107" y="215"/>
                    <a:pt x="107" y="108"/>
                    <a:pt x="107" y="108"/>
                  </a:cubicBez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60"/>
            <p:cNvSpPr/>
            <p:nvPr/>
          </p:nvSpPr>
          <p:spPr>
            <a:xfrm>
              <a:off x="3224403" y="3315997"/>
              <a:ext cx="20113" cy="20113"/>
            </a:xfrm>
            <a:custGeom>
              <a:avLst/>
              <a:gdLst/>
              <a:ahLst/>
              <a:cxnLst/>
              <a:rect l="l" t="t" r="r" b="b"/>
              <a:pathLst>
                <a:path w="215" h="215" extrusionOk="0">
                  <a:moveTo>
                    <a:pt x="108" y="1"/>
                  </a:moveTo>
                  <a:lnTo>
                    <a:pt x="0" y="108"/>
                  </a:lnTo>
                  <a:cubicBezTo>
                    <a:pt x="108" y="108"/>
                    <a:pt x="108" y="215"/>
                    <a:pt x="108" y="215"/>
                  </a:cubicBezTo>
                  <a:cubicBezTo>
                    <a:pt x="215" y="215"/>
                    <a:pt x="215" y="108"/>
                    <a:pt x="215" y="108"/>
                  </a:cubicBez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60"/>
            <p:cNvSpPr/>
            <p:nvPr/>
          </p:nvSpPr>
          <p:spPr>
            <a:xfrm>
              <a:off x="3402148" y="3315997"/>
              <a:ext cx="20113" cy="20113"/>
            </a:xfrm>
            <a:custGeom>
              <a:avLst/>
              <a:gdLst/>
              <a:ahLst/>
              <a:cxnLst/>
              <a:rect l="l" t="t" r="r" b="b"/>
              <a:pathLst>
                <a:path w="215" h="215" extrusionOk="0">
                  <a:moveTo>
                    <a:pt x="108" y="1"/>
                  </a:moveTo>
                  <a:cubicBezTo>
                    <a:pt x="1" y="1"/>
                    <a:pt x="1" y="108"/>
                    <a:pt x="1" y="108"/>
                  </a:cubicBezTo>
                  <a:cubicBezTo>
                    <a:pt x="1" y="108"/>
                    <a:pt x="1" y="215"/>
                    <a:pt x="108" y="215"/>
                  </a:cubicBezTo>
                  <a:lnTo>
                    <a:pt x="215" y="108"/>
                  </a:ln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60"/>
            <p:cNvSpPr/>
            <p:nvPr/>
          </p:nvSpPr>
          <p:spPr>
            <a:xfrm>
              <a:off x="2878829" y="3461281"/>
              <a:ext cx="22639" cy="20113"/>
            </a:xfrm>
            <a:custGeom>
              <a:avLst/>
              <a:gdLst/>
              <a:ahLst/>
              <a:cxnLst/>
              <a:rect l="l" t="t" r="r" b="b"/>
              <a:pathLst>
                <a:path w="242" h="215" extrusionOk="0">
                  <a:moveTo>
                    <a:pt x="135" y="0"/>
                  </a:moveTo>
                  <a:cubicBezTo>
                    <a:pt x="135" y="0"/>
                    <a:pt x="1" y="0"/>
                    <a:pt x="1" y="107"/>
                  </a:cubicBezTo>
                  <a:lnTo>
                    <a:pt x="135" y="214"/>
                  </a:lnTo>
                  <a:lnTo>
                    <a:pt x="242" y="107"/>
                  </a:lnTo>
                  <a:cubicBezTo>
                    <a:pt x="242" y="0"/>
                    <a:pt x="135" y="0"/>
                    <a:pt x="1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60"/>
            <p:cNvSpPr/>
            <p:nvPr/>
          </p:nvSpPr>
          <p:spPr>
            <a:xfrm>
              <a:off x="3056668" y="3461281"/>
              <a:ext cx="10103" cy="20113"/>
            </a:xfrm>
            <a:custGeom>
              <a:avLst/>
              <a:gdLst/>
              <a:ahLst/>
              <a:cxnLst/>
              <a:rect l="l" t="t" r="r" b="b"/>
              <a:pathLst>
                <a:path w="108" h="215" extrusionOk="0">
                  <a:moveTo>
                    <a:pt x="107" y="0"/>
                  </a:moveTo>
                  <a:cubicBezTo>
                    <a:pt x="0" y="0"/>
                    <a:pt x="0" y="0"/>
                    <a:pt x="0" y="107"/>
                  </a:cubicBezTo>
                  <a:lnTo>
                    <a:pt x="0" y="214"/>
                  </a:lnTo>
                  <a:cubicBezTo>
                    <a:pt x="107" y="214"/>
                    <a:pt x="107" y="107"/>
                    <a:pt x="107" y="107"/>
                  </a:cubicBezTo>
                  <a:lnTo>
                    <a:pt x="1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60"/>
            <p:cNvSpPr/>
            <p:nvPr/>
          </p:nvSpPr>
          <p:spPr>
            <a:xfrm>
              <a:off x="3224403" y="3461281"/>
              <a:ext cx="20113" cy="20113"/>
            </a:xfrm>
            <a:custGeom>
              <a:avLst/>
              <a:gdLst/>
              <a:ahLst/>
              <a:cxnLst/>
              <a:rect l="l" t="t" r="r" b="b"/>
              <a:pathLst>
                <a:path w="215" h="215" extrusionOk="0">
                  <a:moveTo>
                    <a:pt x="108" y="0"/>
                  </a:moveTo>
                  <a:cubicBezTo>
                    <a:pt x="108" y="0"/>
                    <a:pt x="0" y="0"/>
                    <a:pt x="0" y="107"/>
                  </a:cubicBezTo>
                  <a:cubicBezTo>
                    <a:pt x="108" y="107"/>
                    <a:pt x="108" y="107"/>
                    <a:pt x="108" y="214"/>
                  </a:cubicBezTo>
                  <a:cubicBezTo>
                    <a:pt x="215" y="214"/>
                    <a:pt x="215" y="107"/>
                    <a:pt x="215" y="107"/>
                  </a:cubicBezTo>
                  <a:cubicBezTo>
                    <a:pt x="215" y="0"/>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60"/>
            <p:cNvSpPr/>
            <p:nvPr/>
          </p:nvSpPr>
          <p:spPr>
            <a:xfrm>
              <a:off x="3402148" y="3461281"/>
              <a:ext cx="20113" cy="20113"/>
            </a:xfrm>
            <a:custGeom>
              <a:avLst/>
              <a:gdLst/>
              <a:ahLst/>
              <a:cxnLst/>
              <a:rect l="l" t="t" r="r" b="b"/>
              <a:pathLst>
                <a:path w="215" h="215" extrusionOk="0">
                  <a:moveTo>
                    <a:pt x="108" y="0"/>
                  </a:moveTo>
                  <a:cubicBezTo>
                    <a:pt x="1" y="0"/>
                    <a:pt x="1" y="0"/>
                    <a:pt x="1" y="107"/>
                  </a:cubicBezTo>
                  <a:cubicBezTo>
                    <a:pt x="1" y="107"/>
                    <a:pt x="1" y="214"/>
                    <a:pt x="108" y="214"/>
                  </a:cubicBezTo>
                  <a:lnTo>
                    <a:pt x="215" y="107"/>
                  </a:lnTo>
                  <a:cubicBezTo>
                    <a:pt x="215" y="0"/>
                    <a:pt x="108"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60"/>
            <p:cNvSpPr/>
            <p:nvPr/>
          </p:nvSpPr>
          <p:spPr>
            <a:xfrm>
              <a:off x="2878829" y="3606470"/>
              <a:ext cx="22639" cy="10103"/>
            </a:xfrm>
            <a:custGeom>
              <a:avLst/>
              <a:gdLst/>
              <a:ahLst/>
              <a:cxnLst/>
              <a:rect l="l" t="t" r="r" b="b"/>
              <a:pathLst>
                <a:path w="242" h="108" extrusionOk="0">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60"/>
            <p:cNvSpPr/>
            <p:nvPr/>
          </p:nvSpPr>
          <p:spPr>
            <a:xfrm>
              <a:off x="3056668" y="3606470"/>
              <a:ext cx="10103" cy="15342"/>
            </a:xfrm>
            <a:custGeom>
              <a:avLst/>
              <a:gdLst/>
              <a:ahLst/>
              <a:cxnLst/>
              <a:rect l="l" t="t" r="r" b="b"/>
              <a:pathLst>
                <a:path w="108" h="164" extrusionOk="0">
                  <a:moveTo>
                    <a:pt x="107" y="1"/>
                  </a:moveTo>
                  <a:cubicBezTo>
                    <a:pt x="0" y="1"/>
                    <a:pt x="0" y="1"/>
                    <a:pt x="0" y="108"/>
                  </a:cubicBezTo>
                  <a:cubicBezTo>
                    <a:pt x="32" y="148"/>
                    <a:pt x="55" y="164"/>
                    <a:pt x="70" y="164"/>
                  </a:cubicBezTo>
                  <a:cubicBezTo>
                    <a:pt x="107" y="164"/>
                    <a:pt x="107" y="76"/>
                    <a:pt x="1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60"/>
            <p:cNvSpPr/>
            <p:nvPr/>
          </p:nvSpPr>
          <p:spPr>
            <a:xfrm>
              <a:off x="3224403" y="3606470"/>
              <a:ext cx="20113" cy="15342"/>
            </a:xfrm>
            <a:custGeom>
              <a:avLst/>
              <a:gdLst/>
              <a:ahLst/>
              <a:cxnLst/>
              <a:rect l="l" t="t" r="r" b="b"/>
              <a:pathLst>
                <a:path w="215" h="164" extrusionOk="0">
                  <a:moveTo>
                    <a:pt x="108" y="1"/>
                  </a:moveTo>
                  <a:cubicBezTo>
                    <a:pt x="108" y="1"/>
                    <a:pt x="0" y="1"/>
                    <a:pt x="0" y="108"/>
                  </a:cubicBezTo>
                  <a:lnTo>
                    <a:pt x="108" y="108"/>
                  </a:lnTo>
                  <a:cubicBezTo>
                    <a:pt x="140" y="148"/>
                    <a:pt x="162" y="164"/>
                    <a:pt x="178" y="164"/>
                  </a:cubicBezTo>
                  <a:cubicBezTo>
                    <a:pt x="215" y="164"/>
                    <a:pt x="215" y="76"/>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60"/>
            <p:cNvSpPr/>
            <p:nvPr/>
          </p:nvSpPr>
          <p:spPr>
            <a:xfrm>
              <a:off x="3402148" y="3606470"/>
              <a:ext cx="20113" cy="10103"/>
            </a:xfrm>
            <a:custGeom>
              <a:avLst/>
              <a:gdLst/>
              <a:ahLst/>
              <a:cxnLst/>
              <a:rect l="l" t="t" r="r" b="b"/>
              <a:pathLst>
                <a:path w="215" h="108" extrusionOk="0">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60"/>
            <p:cNvSpPr/>
            <p:nvPr/>
          </p:nvSpPr>
          <p:spPr>
            <a:xfrm>
              <a:off x="2878829" y="3754186"/>
              <a:ext cx="22639" cy="10103"/>
            </a:xfrm>
            <a:custGeom>
              <a:avLst/>
              <a:gdLst/>
              <a:ahLst/>
              <a:cxnLst/>
              <a:rect l="l" t="t" r="r" b="b"/>
              <a:pathLst>
                <a:path w="242" h="108" extrusionOk="0">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60"/>
            <p:cNvSpPr/>
            <p:nvPr/>
          </p:nvSpPr>
          <p:spPr>
            <a:xfrm>
              <a:off x="3056668" y="3754186"/>
              <a:ext cx="10103" cy="10103"/>
            </a:xfrm>
            <a:custGeom>
              <a:avLst/>
              <a:gdLst/>
              <a:ahLst/>
              <a:cxnLst/>
              <a:rect l="l" t="t" r="r" b="b"/>
              <a:pathLst>
                <a:path w="108" h="108" extrusionOk="0">
                  <a:moveTo>
                    <a:pt x="107" y="1"/>
                  </a:moveTo>
                  <a:cubicBezTo>
                    <a:pt x="0" y="1"/>
                    <a:pt x="0" y="1"/>
                    <a:pt x="0" y="108"/>
                  </a:cubicBezTo>
                  <a:lnTo>
                    <a:pt x="107" y="108"/>
                  </a:ln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60"/>
            <p:cNvSpPr/>
            <p:nvPr/>
          </p:nvSpPr>
          <p:spPr>
            <a:xfrm>
              <a:off x="3224403" y="3754186"/>
              <a:ext cx="20113" cy="10103"/>
            </a:xfrm>
            <a:custGeom>
              <a:avLst/>
              <a:gdLst/>
              <a:ahLst/>
              <a:cxnLst/>
              <a:rect l="l" t="t" r="r" b="b"/>
              <a:pathLst>
                <a:path w="215" h="108" extrusionOk="0">
                  <a:moveTo>
                    <a:pt x="108" y="1"/>
                  </a:moveTo>
                  <a:cubicBezTo>
                    <a:pt x="108" y="1"/>
                    <a:pt x="0" y="1"/>
                    <a:pt x="0" y="108"/>
                  </a:cubicBezTo>
                  <a:lnTo>
                    <a:pt x="215" y="108"/>
                  </a:ln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60"/>
            <p:cNvSpPr/>
            <p:nvPr/>
          </p:nvSpPr>
          <p:spPr>
            <a:xfrm>
              <a:off x="3402148" y="3754186"/>
              <a:ext cx="20113" cy="10103"/>
            </a:xfrm>
            <a:custGeom>
              <a:avLst/>
              <a:gdLst/>
              <a:ahLst/>
              <a:cxnLst/>
              <a:rect l="l" t="t" r="r" b="b"/>
              <a:pathLst>
                <a:path w="215" h="108" extrusionOk="0">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72" name="Google Shape;2172;p60"/>
          <p:cNvGrpSpPr/>
          <p:nvPr/>
        </p:nvGrpSpPr>
        <p:grpSpPr>
          <a:xfrm>
            <a:off x="297684" y="2201155"/>
            <a:ext cx="541000" cy="741197"/>
            <a:chOff x="1148622" y="1207755"/>
            <a:chExt cx="541000" cy="741197"/>
          </a:xfrm>
        </p:grpSpPr>
        <p:sp>
          <p:nvSpPr>
            <p:cNvPr id="2173" name="Google Shape;2173;p60"/>
            <p:cNvSpPr/>
            <p:nvPr/>
          </p:nvSpPr>
          <p:spPr>
            <a:xfrm>
              <a:off x="1148622" y="1207755"/>
              <a:ext cx="20113" cy="14500"/>
            </a:xfrm>
            <a:custGeom>
              <a:avLst/>
              <a:gdLst/>
              <a:ahLst/>
              <a:cxnLst/>
              <a:rect l="l" t="t" r="r" b="b"/>
              <a:pathLst>
                <a:path w="215" h="155" extrusionOk="0">
                  <a:moveTo>
                    <a:pt x="108" y="0"/>
                  </a:moveTo>
                  <a:cubicBezTo>
                    <a:pt x="108" y="0"/>
                    <a:pt x="1" y="0"/>
                    <a:pt x="1" y="107"/>
                  </a:cubicBezTo>
                  <a:lnTo>
                    <a:pt x="108" y="107"/>
                  </a:lnTo>
                  <a:cubicBezTo>
                    <a:pt x="143" y="143"/>
                    <a:pt x="167" y="155"/>
                    <a:pt x="183" y="155"/>
                  </a:cubicBezTo>
                  <a:cubicBezTo>
                    <a:pt x="215" y="155"/>
                    <a:pt x="215" y="107"/>
                    <a:pt x="215" y="107"/>
                  </a:cubicBezTo>
                  <a:cubicBezTo>
                    <a:pt x="215" y="0"/>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60"/>
            <p:cNvSpPr/>
            <p:nvPr/>
          </p:nvSpPr>
          <p:spPr>
            <a:xfrm>
              <a:off x="1326461" y="1207755"/>
              <a:ext cx="20113" cy="14500"/>
            </a:xfrm>
            <a:custGeom>
              <a:avLst/>
              <a:gdLst/>
              <a:ahLst/>
              <a:cxnLst/>
              <a:rect l="l" t="t" r="r" b="b"/>
              <a:pathLst>
                <a:path w="215" h="155" extrusionOk="0">
                  <a:moveTo>
                    <a:pt x="107" y="0"/>
                  </a:moveTo>
                  <a:cubicBezTo>
                    <a:pt x="0" y="0"/>
                    <a:pt x="0" y="0"/>
                    <a:pt x="0" y="107"/>
                  </a:cubicBezTo>
                  <a:lnTo>
                    <a:pt x="107" y="107"/>
                  </a:lnTo>
                  <a:cubicBezTo>
                    <a:pt x="107" y="143"/>
                    <a:pt x="119" y="155"/>
                    <a:pt x="135" y="155"/>
                  </a:cubicBezTo>
                  <a:cubicBezTo>
                    <a:pt x="167" y="155"/>
                    <a:pt x="214" y="107"/>
                    <a:pt x="214" y="107"/>
                  </a:cubicBezTo>
                  <a:cubicBezTo>
                    <a:pt x="214" y="0"/>
                    <a:pt x="107" y="0"/>
                    <a:pt x="1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60"/>
            <p:cNvSpPr/>
            <p:nvPr/>
          </p:nvSpPr>
          <p:spPr>
            <a:xfrm>
              <a:off x="1501680" y="1207755"/>
              <a:ext cx="12629" cy="20113"/>
            </a:xfrm>
            <a:custGeom>
              <a:avLst/>
              <a:gdLst/>
              <a:ahLst/>
              <a:cxnLst/>
              <a:rect l="l" t="t" r="r" b="b"/>
              <a:pathLst>
                <a:path w="135" h="215" extrusionOk="0">
                  <a:moveTo>
                    <a:pt x="135" y="0"/>
                  </a:moveTo>
                  <a:cubicBezTo>
                    <a:pt x="1" y="0"/>
                    <a:pt x="1" y="0"/>
                    <a:pt x="1" y="107"/>
                  </a:cubicBezTo>
                  <a:cubicBezTo>
                    <a:pt x="1" y="107"/>
                    <a:pt x="1" y="214"/>
                    <a:pt x="135" y="214"/>
                  </a:cubicBezTo>
                  <a:lnTo>
                    <a:pt x="135" y="107"/>
                  </a:lnTo>
                  <a:lnTo>
                    <a:pt x="1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60"/>
            <p:cNvSpPr/>
            <p:nvPr/>
          </p:nvSpPr>
          <p:spPr>
            <a:xfrm>
              <a:off x="1669415" y="1207755"/>
              <a:ext cx="20207" cy="14500"/>
            </a:xfrm>
            <a:custGeom>
              <a:avLst/>
              <a:gdLst/>
              <a:ahLst/>
              <a:cxnLst/>
              <a:rect l="l" t="t" r="r" b="b"/>
              <a:pathLst>
                <a:path w="216" h="155" extrusionOk="0">
                  <a:moveTo>
                    <a:pt x="108" y="0"/>
                  </a:moveTo>
                  <a:cubicBezTo>
                    <a:pt x="108" y="0"/>
                    <a:pt x="1" y="0"/>
                    <a:pt x="1" y="107"/>
                  </a:cubicBezTo>
                  <a:lnTo>
                    <a:pt x="108" y="107"/>
                  </a:lnTo>
                  <a:cubicBezTo>
                    <a:pt x="144" y="143"/>
                    <a:pt x="168" y="155"/>
                    <a:pt x="183" y="155"/>
                  </a:cubicBezTo>
                  <a:cubicBezTo>
                    <a:pt x="215" y="155"/>
                    <a:pt x="215" y="107"/>
                    <a:pt x="215" y="107"/>
                  </a:cubicBezTo>
                  <a:cubicBezTo>
                    <a:pt x="215" y="0"/>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60"/>
            <p:cNvSpPr/>
            <p:nvPr/>
          </p:nvSpPr>
          <p:spPr>
            <a:xfrm>
              <a:off x="1148622" y="1352944"/>
              <a:ext cx="20113" cy="15342"/>
            </a:xfrm>
            <a:custGeom>
              <a:avLst/>
              <a:gdLst/>
              <a:ahLst/>
              <a:cxnLst/>
              <a:rect l="l" t="t" r="r" b="b"/>
              <a:pathLst>
                <a:path w="215" h="164" extrusionOk="0">
                  <a:moveTo>
                    <a:pt x="108" y="1"/>
                  </a:moveTo>
                  <a:cubicBezTo>
                    <a:pt x="108" y="1"/>
                    <a:pt x="1" y="1"/>
                    <a:pt x="1" y="108"/>
                  </a:cubicBezTo>
                  <a:lnTo>
                    <a:pt x="108" y="108"/>
                  </a:lnTo>
                  <a:cubicBezTo>
                    <a:pt x="140" y="148"/>
                    <a:pt x="162" y="164"/>
                    <a:pt x="178" y="164"/>
                  </a:cubicBezTo>
                  <a:cubicBezTo>
                    <a:pt x="215" y="164"/>
                    <a:pt x="215" y="76"/>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60"/>
            <p:cNvSpPr/>
            <p:nvPr/>
          </p:nvSpPr>
          <p:spPr>
            <a:xfrm>
              <a:off x="1326461" y="1352944"/>
              <a:ext cx="20113" cy="15342"/>
            </a:xfrm>
            <a:custGeom>
              <a:avLst/>
              <a:gdLst/>
              <a:ahLst/>
              <a:cxnLst/>
              <a:rect l="l" t="t" r="r" b="b"/>
              <a:pathLst>
                <a:path w="215" h="164" extrusionOk="0">
                  <a:moveTo>
                    <a:pt x="107" y="1"/>
                  </a:moveTo>
                  <a:cubicBezTo>
                    <a:pt x="0" y="1"/>
                    <a:pt x="0" y="1"/>
                    <a:pt x="0" y="108"/>
                  </a:cubicBezTo>
                  <a:lnTo>
                    <a:pt x="107" y="108"/>
                  </a:lnTo>
                  <a:cubicBezTo>
                    <a:pt x="107" y="148"/>
                    <a:pt x="117" y="164"/>
                    <a:pt x="130" y="164"/>
                  </a:cubicBezTo>
                  <a:cubicBezTo>
                    <a:pt x="162" y="164"/>
                    <a:pt x="214" y="76"/>
                    <a:pt x="2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60"/>
            <p:cNvSpPr/>
            <p:nvPr/>
          </p:nvSpPr>
          <p:spPr>
            <a:xfrm>
              <a:off x="1501680" y="1352944"/>
              <a:ext cx="12629" cy="10103"/>
            </a:xfrm>
            <a:custGeom>
              <a:avLst/>
              <a:gdLst/>
              <a:ahLst/>
              <a:cxnLst/>
              <a:rect l="l" t="t" r="r" b="b"/>
              <a:pathLst>
                <a:path w="135" h="108" extrusionOk="0">
                  <a:moveTo>
                    <a:pt x="135" y="1"/>
                  </a:moveTo>
                  <a:cubicBezTo>
                    <a:pt x="1" y="1"/>
                    <a:pt x="1" y="1"/>
                    <a:pt x="1" y="108"/>
                  </a:cubicBezTo>
                  <a:lnTo>
                    <a:pt x="135"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60"/>
            <p:cNvSpPr/>
            <p:nvPr/>
          </p:nvSpPr>
          <p:spPr>
            <a:xfrm>
              <a:off x="1669415" y="1352944"/>
              <a:ext cx="20207" cy="15342"/>
            </a:xfrm>
            <a:custGeom>
              <a:avLst/>
              <a:gdLst/>
              <a:ahLst/>
              <a:cxnLst/>
              <a:rect l="l" t="t" r="r" b="b"/>
              <a:pathLst>
                <a:path w="216" h="164" extrusionOk="0">
                  <a:moveTo>
                    <a:pt x="108" y="1"/>
                  </a:moveTo>
                  <a:cubicBezTo>
                    <a:pt x="108" y="1"/>
                    <a:pt x="1" y="1"/>
                    <a:pt x="1" y="108"/>
                  </a:cubicBezTo>
                  <a:lnTo>
                    <a:pt x="108" y="108"/>
                  </a:lnTo>
                  <a:cubicBezTo>
                    <a:pt x="140" y="148"/>
                    <a:pt x="163" y="164"/>
                    <a:pt x="178" y="164"/>
                  </a:cubicBezTo>
                  <a:cubicBezTo>
                    <a:pt x="215" y="164"/>
                    <a:pt x="215" y="76"/>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60"/>
            <p:cNvSpPr/>
            <p:nvPr/>
          </p:nvSpPr>
          <p:spPr>
            <a:xfrm>
              <a:off x="1148622" y="1500660"/>
              <a:ext cx="20113" cy="10103"/>
            </a:xfrm>
            <a:custGeom>
              <a:avLst/>
              <a:gdLst/>
              <a:ahLst/>
              <a:cxnLst/>
              <a:rect l="l" t="t" r="r" b="b"/>
              <a:pathLst>
                <a:path w="215" h="108" extrusionOk="0">
                  <a:moveTo>
                    <a:pt x="108" y="1"/>
                  </a:moveTo>
                  <a:cubicBezTo>
                    <a:pt x="108" y="1"/>
                    <a:pt x="1" y="1"/>
                    <a:pt x="1" y="108"/>
                  </a:cubicBezTo>
                  <a:lnTo>
                    <a:pt x="215" y="108"/>
                  </a:ln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60"/>
            <p:cNvSpPr/>
            <p:nvPr/>
          </p:nvSpPr>
          <p:spPr>
            <a:xfrm>
              <a:off x="1326461" y="1500660"/>
              <a:ext cx="20113" cy="10103"/>
            </a:xfrm>
            <a:custGeom>
              <a:avLst/>
              <a:gdLst/>
              <a:ahLst/>
              <a:cxnLst/>
              <a:rect l="l" t="t" r="r" b="b"/>
              <a:pathLst>
                <a:path w="215" h="108" extrusionOk="0">
                  <a:moveTo>
                    <a:pt x="107" y="1"/>
                  </a:moveTo>
                  <a:cubicBezTo>
                    <a:pt x="0" y="1"/>
                    <a:pt x="0" y="1"/>
                    <a:pt x="0" y="108"/>
                  </a:cubicBezTo>
                  <a:lnTo>
                    <a:pt x="214" y="108"/>
                  </a:lnTo>
                  <a:cubicBezTo>
                    <a:pt x="214" y="1"/>
                    <a:pt x="107" y="1"/>
                    <a:pt x="1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60"/>
            <p:cNvSpPr/>
            <p:nvPr/>
          </p:nvSpPr>
          <p:spPr>
            <a:xfrm>
              <a:off x="1501680" y="1500660"/>
              <a:ext cx="12629" cy="10103"/>
            </a:xfrm>
            <a:custGeom>
              <a:avLst/>
              <a:gdLst/>
              <a:ahLst/>
              <a:cxnLst/>
              <a:rect l="l" t="t" r="r" b="b"/>
              <a:pathLst>
                <a:path w="135" h="108" extrusionOk="0">
                  <a:moveTo>
                    <a:pt x="135" y="1"/>
                  </a:moveTo>
                  <a:cubicBezTo>
                    <a:pt x="1" y="1"/>
                    <a:pt x="1" y="1"/>
                    <a:pt x="1" y="108"/>
                  </a:cubicBezTo>
                  <a:lnTo>
                    <a:pt x="135"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60"/>
            <p:cNvSpPr/>
            <p:nvPr/>
          </p:nvSpPr>
          <p:spPr>
            <a:xfrm>
              <a:off x="1669415" y="1500660"/>
              <a:ext cx="20207" cy="10103"/>
            </a:xfrm>
            <a:custGeom>
              <a:avLst/>
              <a:gdLst/>
              <a:ahLst/>
              <a:cxnLst/>
              <a:rect l="l" t="t" r="r" b="b"/>
              <a:pathLst>
                <a:path w="216" h="108" extrusionOk="0">
                  <a:moveTo>
                    <a:pt x="108" y="1"/>
                  </a:moveTo>
                  <a:cubicBezTo>
                    <a:pt x="108" y="1"/>
                    <a:pt x="1" y="1"/>
                    <a:pt x="1" y="108"/>
                  </a:cubicBezTo>
                  <a:lnTo>
                    <a:pt x="215" y="108"/>
                  </a:ln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60"/>
            <p:cNvSpPr/>
            <p:nvPr/>
          </p:nvSpPr>
          <p:spPr>
            <a:xfrm>
              <a:off x="1148622" y="1645943"/>
              <a:ext cx="20113" cy="10103"/>
            </a:xfrm>
            <a:custGeom>
              <a:avLst/>
              <a:gdLst/>
              <a:ahLst/>
              <a:cxnLst/>
              <a:rect l="l" t="t" r="r" b="b"/>
              <a:pathLst>
                <a:path w="215" h="108" extrusionOk="0">
                  <a:moveTo>
                    <a:pt x="1" y="0"/>
                  </a:moveTo>
                  <a:cubicBezTo>
                    <a:pt x="1" y="107"/>
                    <a:pt x="108" y="107"/>
                    <a:pt x="108" y="107"/>
                  </a:cubicBezTo>
                  <a:cubicBezTo>
                    <a:pt x="215" y="107"/>
                    <a:pt x="215" y="107"/>
                    <a:pt x="2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60"/>
            <p:cNvSpPr/>
            <p:nvPr/>
          </p:nvSpPr>
          <p:spPr>
            <a:xfrm>
              <a:off x="1326461" y="1645943"/>
              <a:ext cx="20113" cy="10103"/>
            </a:xfrm>
            <a:custGeom>
              <a:avLst/>
              <a:gdLst/>
              <a:ahLst/>
              <a:cxnLst/>
              <a:rect l="l" t="t" r="r" b="b"/>
              <a:pathLst>
                <a:path w="215" h="108" extrusionOk="0">
                  <a:moveTo>
                    <a:pt x="0" y="0"/>
                  </a:moveTo>
                  <a:cubicBezTo>
                    <a:pt x="0" y="107"/>
                    <a:pt x="0" y="107"/>
                    <a:pt x="107" y="107"/>
                  </a:cubicBezTo>
                  <a:cubicBezTo>
                    <a:pt x="107" y="107"/>
                    <a:pt x="214" y="107"/>
                    <a:pt x="2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60"/>
            <p:cNvSpPr/>
            <p:nvPr/>
          </p:nvSpPr>
          <p:spPr>
            <a:xfrm>
              <a:off x="1501680" y="1645943"/>
              <a:ext cx="12629" cy="10103"/>
            </a:xfrm>
            <a:custGeom>
              <a:avLst/>
              <a:gdLst/>
              <a:ahLst/>
              <a:cxnLst/>
              <a:rect l="l" t="t" r="r" b="b"/>
              <a:pathLst>
                <a:path w="135" h="108" extrusionOk="0">
                  <a:moveTo>
                    <a:pt x="1" y="0"/>
                  </a:moveTo>
                  <a:cubicBezTo>
                    <a:pt x="1" y="107"/>
                    <a:pt x="1" y="107"/>
                    <a:pt x="135" y="107"/>
                  </a:cubicBezTo>
                  <a:lnTo>
                    <a:pt x="1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60"/>
            <p:cNvSpPr/>
            <p:nvPr/>
          </p:nvSpPr>
          <p:spPr>
            <a:xfrm>
              <a:off x="1669415" y="1645943"/>
              <a:ext cx="20207" cy="10103"/>
            </a:xfrm>
            <a:custGeom>
              <a:avLst/>
              <a:gdLst/>
              <a:ahLst/>
              <a:cxnLst/>
              <a:rect l="l" t="t" r="r" b="b"/>
              <a:pathLst>
                <a:path w="216" h="108" extrusionOk="0">
                  <a:moveTo>
                    <a:pt x="1" y="0"/>
                  </a:moveTo>
                  <a:cubicBezTo>
                    <a:pt x="1" y="107"/>
                    <a:pt x="108" y="107"/>
                    <a:pt x="108" y="107"/>
                  </a:cubicBezTo>
                  <a:cubicBezTo>
                    <a:pt x="215" y="107"/>
                    <a:pt x="215" y="107"/>
                    <a:pt x="2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60"/>
            <p:cNvSpPr/>
            <p:nvPr/>
          </p:nvSpPr>
          <p:spPr>
            <a:xfrm>
              <a:off x="1148622" y="1787016"/>
              <a:ext cx="20113" cy="14220"/>
            </a:xfrm>
            <a:custGeom>
              <a:avLst/>
              <a:gdLst/>
              <a:ahLst/>
              <a:cxnLst/>
              <a:rect l="l" t="t" r="r" b="b"/>
              <a:pathLst>
                <a:path w="215" h="152" extrusionOk="0">
                  <a:moveTo>
                    <a:pt x="86" y="0"/>
                  </a:moveTo>
                  <a:cubicBezTo>
                    <a:pt x="54" y="0"/>
                    <a:pt x="1" y="76"/>
                    <a:pt x="1" y="152"/>
                  </a:cubicBezTo>
                  <a:lnTo>
                    <a:pt x="108" y="152"/>
                  </a:lnTo>
                  <a:cubicBezTo>
                    <a:pt x="215" y="152"/>
                    <a:pt x="215" y="152"/>
                    <a:pt x="215" y="45"/>
                  </a:cubicBezTo>
                  <a:lnTo>
                    <a:pt x="108" y="45"/>
                  </a:lnTo>
                  <a:cubicBezTo>
                    <a:pt x="108" y="13"/>
                    <a:pt x="99" y="0"/>
                    <a:pt x="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60"/>
            <p:cNvSpPr/>
            <p:nvPr/>
          </p:nvSpPr>
          <p:spPr>
            <a:xfrm>
              <a:off x="1326461" y="1787016"/>
              <a:ext cx="20113" cy="14220"/>
            </a:xfrm>
            <a:custGeom>
              <a:avLst/>
              <a:gdLst/>
              <a:ahLst/>
              <a:cxnLst/>
              <a:rect l="l" t="t" r="r" b="b"/>
              <a:pathLst>
                <a:path w="215" h="152" extrusionOk="0">
                  <a:moveTo>
                    <a:pt x="38" y="0"/>
                  </a:moveTo>
                  <a:cubicBezTo>
                    <a:pt x="0" y="0"/>
                    <a:pt x="0" y="76"/>
                    <a:pt x="0" y="152"/>
                  </a:cubicBezTo>
                  <a:lnTo>
                    <a:pt x="107" y="152"/>
                  </a:lnTo>
                  <a:cubicBezTo>
                    <a:pt x="107" y="152"/>
                    <a:pt x="214" y="152"/>
                    <a:pt x="214" y="45"/>
                  </a:cubicBezTo>
                  <a:lnTo>
                    <a:pt x="107" y="45"/>
                  </a:lnTo>
                  <a:cubicBezTo>
                    <a:pt x="76" y="13"/>
                    <a:pt x="54" y="0"/>
                    <a:pt x="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60"/>
            <p:cNvSpPr/>
            <p:nvPr/>
          </p:nvSpPr>
          <p:spPr>
            <a:xfrm>
              <a:off x="1501680" y="1791132"/>
              <a:ext cx="12629" cy="10103"/>
            </a:xfrm>
            <a:custGeom>
              <a:avLst/>
              <a:gdLst/>
              <a:ahLst/>
              <a:cxnLst/>
              <a:rect l="l" t="t" r="r" b="b"/>
              <a:pathLst>
                <a:path w="135" h="108" extrusionOk="0">
                  <a:moveTo>
                    <a:pt x="1" y="1"/>
                  </a:moveTo>
                  <a:cubicBezTo>
                    <a:pt x="1" y="108"/>
                    <a:pt x="1" y="108"/>
                    <a:pt x="135" y="108"/>
                  </a:cubicBez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60"/>
            <p:cNvSpPr/>
            <p:nvPr/>
          </p:nvSpPr>
          <p:spPr>
            <a:xfrm>
              <a:off x="1669415" y="1787016"/>
              <a:ext cx="20207" cy="14220"/>
            </a:xfrm>
            <a:custGeom>
              <a:avLst/>
              <a:gdLst/>
              <a:ahLst/>
              <a:cxnLst/>
              <a:rect l="l" t="t" r="r" b="b"/>
              <a:pathLst>
                <a:path w="216" h="152" extrusionOk="0">
                  <a:moveTo>
                    <a:pt x="86" y="0"/>
                  </a:moveTo>
                  <a:cubicBezTo>
                    <a:pt x="55" y="0"/>
                    <a:pt x="1" y="76"/>
                    <a:pt x="1" y="152"/>
                  </a:cubicBezTo>
                  <a:lnTo>
                    <a:pt x="108" y="152"/>
                  </a:lnTo>
                  <a:cubicBezTo>
                    <a:pt x="215" y="152"/>
                    <a:pt x="215" y="152"/>
                    <a:pt x="215" y="45"/>
                  </a:cubicBezTo>
                  <a:lnTo>
                    <a:pt x="108" y="45"/>
                  </a:lnTo>
                  <a:cubicBezTo>
                    <a:pt x="108" y="13"/>
                    <a:pt x="99" y="0"/>
                    <a:pt x="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60"/>
            <p:cNvSpPr/>
            <p:nvPr/>
          </p:nvSpPr>
          <p:spPr>
            <a:xfrm>
              <a:off x="1148622" y="1926312"/>
              <a:ext cx="20113" cy="22639"/>
            </a:xfrm>
            <a:custGeom>
              <a:avLst/>
              <a:gdLst/>
              <a:ahLst/>
              <a:cxnLst/>
              <a:rect l="l" t="t" r="r" b="b"/>
              <a:pathLst>
                <a:path w="215" h="242" extrusionOk="0">
                  <a:moveTo>
                    <a:pt x="108" y="1"/>
                  </a:moveTo>
                  <a:lnTo>
                    <a:pt x="1" y="135"/>
                  </a:lnTo>
                  <a:lnTo>
                    <a:pt x="108" y="242"/>
                  </a:lnTo>
                  <a:cubicBezTo>
                    <a:pt x="215" y="242"/>
                    <a:pt x="215" y="242"/>
                    <a:pt x="215" y="135"/>
                  </a:cubicBez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60"/>
            <p:cNvSpPr/>
            <p:nvPr/>
          </p:nvSpPr>
          <p:spPr>
            <a:xfrm>
              <a:off x="1326461" y="1926312"/>
              <a:ext cx="20113" cy="22639"/>
            </a:xfrm>
            <a:custGeom>
              <a:avLst/>
              <a:gdLst/>
              <a:ahLst/>
              <a:cxnLst/>
              <a:rect l="l" t="t" r="r" b="b"/>
              <a:pathLst>
                <a:path w="215" h="242" extrusionOk="0">
                  <a:moveTo>
                    <a:pt x="107" y="1"/>
                  </a:moveTo>
                  <a:cubicBezTo>
                    <a:pt x="0" y="1"/>
                    <a:pt x="0" y="135"/>
                    <a:pt x="0" y="135"/>
                  </a:cubicBezTo>
                  <a:cubicBezTo>
                    <a:pt x="0" y="242"/>
                    <a:pt x="0" y="242"/>
                    <a:pt x="107" y="242"/>
                  </a:cubicBezTo>
                  <a:cubicBezTo>
                    <a:pt x="107" y="242"/>
                    <a:pt x="214" y="242"/>
                    <a:pt x="214" y="135"/>
                  </a:cubicBezTo>
                  <a:cubicBezTo>
                    <a:pt x="214" y="135"/>
                    <a:pt x="107" y="135"/>
                    <a:pt x="1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60"/>
            <p:cNvSpPr/>
            <p:nvPr/>
          </p:nvSpPr>
          <p:spPr>
            <a:xfrm>
              <a:off x="1501680" y="1926312"/>
              <a:ext cx="12629" cy="22639"/>
            </a:xfrm>
            <a:custGeom>
              <a:avLst/>
              <a:gdLst/>
              <a:ahLst/>
              <a:cxnLst/>
              <a:rect l="l" t="t" r="r" b="b"/>
              <a:pathLst>
                <a:path w="135" h="242" extrusionOk="0">
                  <a:moveTo>
                    <a:pt x="135" y="1"/>
                  </a:moveTo>
                  <a:cubicBezTo>
                    <a:pt x="1" y="1"/>
                    <a:pt x="1" y="135"/>
                    <a:pt x="1" y="135"/>
                  </a:cubicBezTo>
                  <a:cubicBezTo>
                    <a:pt x="1" y="242"/>
                    <a:pt x="1" y="242"/>
                    <a:pt x="135" y="242"/>
                  </a:cubicBezTo>
                  <a:lnTo>
                    <a:pt x="135" y="135"/>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60"/>
            <p:cNvSpPr/>
            <p:nvPr/>
          </p:nvSpPr>
          <p:spPr>
            <a:xfrm>
              <a:off x="1669415" y="1926312"/>
              <a:ext cx="20207" cy="22639"/>
            </a:xfrm>
            <a:custGeom>
              <a:avLst/>
              <a:gdLst/>
              <a:ahLst/>
              <a:cxnLst/>
              <a:rect l="l" t="t" r="r" b="b"/>
              <a:pathLst>
                <a:path w="216" h="242" extrusionOk="0">
                  <a:moveTo>
                    <a:pt x="108" y="1"/>
                  </a:moveTo>
                  <a:lnTo>
                    <a:pt x="1" y="135"/>
                  </a:lnTo>
                  <a:cubicBezTo>
                    <a:pt x="1" y="242"/>
                    <a:pt x="108" y="242"/>
                    <a:pt x="108" y="242"/>
                  </a:cubicBezTo>
                  <a:cubicBezTo>
                    <a:pt x="215" y="242"/>
                    <a:pt x="215" y="242"/>
                    <a:pt x="215" y="135"/>
                  </a:cubicBez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7" name="Google Shape;2197;p60"/>
          <p:cNvGrpSpPr/>
          <p:nvPr/>
        </p:nvGrpSpPr>
        <p:grpSpPr>
          <a:xfrm>
            <a:off x="7285354" y="4606955"/>
            <a:ext cx="543432" cy="741197"/>
            <a:chOff x="2878829" y="3023092"/>
            <a:chExt cx="543432" cy="741197"/>
          </a:xfrm>
        </p:grpSpPr>
        <p:sp>
          <p:nvSpPr>
            <p:cNvPr id="2198" name="Google Shape;2198;p60"/>
            <p:cNvSpPr/>
            <p:nvPr/>
          </p:nvSpPr>
          <p:spPr>
            <a:xfrm>
              <a:off x="2878829" y="3023092"/>
              <a:ext cx="22639" cy="20113"/>
            </a:xfrm>
            <a:custGeom>
              <a:avLst/>
              <a:gdLst/>
              <a:ahLst/>
              <a:cxnLst/>
              <a:rect l="l" t="t" r="r" b="b"/>
              <a:pathLst>
                <a:path w="242" h="215" extrusionOk="0">
                  <a:moveTo>
                    <a:pt x="135" y="0"/>
                  </a:moveTo>
                  <a:lnTo>
                    <a:pt x="1" y="107"/>
                  </a:lnTo>
                  <a:cubicBezTo>
                    <a:pt x="1" y="214"/>
                    <a:pt x="135" y="214"/>
                    <a:pt x="135" y="214"/>
                  </a:cubicBezTo>
                  <a:cubicBezTo>
                    <a:pt x="135" y="214"/>
                    <a:pt x="242" y="214"/>
                    <a:pt x="242" y="107"/>
                  </a:cubicBezTo>
                  <a:lnTo>
                    <a:pt x="1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60"/>
            <p:cNvSpPr/>
            <p:nvPr/>
          </p:nvSpPr>
          <p:spPr>
            <a:xfrm>
              <a:off x="3056668" y="3023092"/>
              <a:ext cx="10103" cy="20113"/>
            </a:xfrm>
            <a:custGeom>
              <a:avLst/>
              <a:gdLst/>
              <a:ahLst/>
              <a:cxnLst/>
              <a:rect l="l" t="t" r="r" b="b"/>
              <a:pathLst>
                <a:path w="108" h="215" extrusionOk="0">
                  <a:moveTo>
                    <a:pt x="107" y="0"/>
                  </a:moveTo>
                  <a:cubicBezTo>
                    <a:pt x="0" y="0"/>
                    <a:pt x="0" y="107"/>
                    <a:pt x="0" y="107"/>
                  </a:cubicBezTo>
                  <a:lnTo>
                    <a:pt x="0" y="214"/>
                  </a:lnTo>
                  <a:cubicBezTo>
                    <a:pt x="107" y="214"/>
                    <a:pt x="107" y="214"/>
                    <a:pt x="107" y="107"/>
                  </a:cubicBezTo>
                  <a:lnTo>
                    <a:pt x="1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60"/>
            <p:cNvSpPr/>
            <p:nvPr/>
          </p:nvSpPr>
          <p:spPr>
            <a:xfrm>
              <a:off x="3224403" y="3023092"/>
              <a:ext cx="20113" cy="20113"/>
            </a:xfrm>
            <a:custGeom>
              <a:avLst/>
              <a:gdLst/>
              <a:ahLst/>
              <a:cxnLst/>
              <a:rect l="l" t="t" r="r" b="b"/>
              <a:pathLst>
                <a:path w="215" h="215" extrusionOk="0">
                  <a:moveTo>
                    <a:pt x="108" y="0"/>
                  </a:moveTo>
                  <a:lnTo>
                    <a:pt x="0" y="107"/>
                  </a:lnTo>
                  <a:lnTo>
                    <a:pt x="108" y="214"/>
                  </a:lnTo>
                  <a:cubicBezTo>
                    <a:pt x="215" y="214"/>
                    <a:pt x="215" y="214"/>
                    <a:pt x="215" y="107"/>
                  </a:cubicBezTo>
                  <a:cubicBezTo>
                    <a:pt x="215" y="107"/>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60"/>
            <p:cNvSpPr/>
            <p:nvPr/>
          </p:nvSpPr>
          <p:spPr>
            <a:xfrm>
              <a:off x="3402148" y="3023092"/>
              <a:ext cx="20113" cy="20113"/>
            </a:xfrm>
            <a:custGeom>
              <a:avLst/>
              <a:gdLst/>
              <a:ahLst/>
              <a:cxnLst/>
              <a:rect l="l" t="t" r="r" b="b"/>
              <a:pathLst>
                <a:path w="215" h="215" extrusionOk="0">
                  <a:moveTo>
                    <a:pt x="108" y="0"/>
                  </a:moveTo>
                  <a:cubicBezTo>
                    <a:pt x="1" y="0"/>
                    <a:pt x="1" y="107"/>
                    <a:pt x="1" y="107"/>
                  </a:cubicBezTo>
                  <a:cubicBezTo>
                    <a:pt x="1" y="214"/>
                    <a:pt x="1" y="214"/>
                    <a:pt x="108" y="214"/>
                  </a:cubicBezTo>
                  <a:cubicBezTo>
                    <a:pt x="108" y="214"/>
                    <a:pt x="215" y="214"/>
                    <a:pt x="215" y="107"/>
                  </a:cubicBezTo>
                  <a:lnTo>
                    <a:pt x="10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60"/>
            <p:cNvSpPr/>
            <p:nvPr/>
          </p:nvSpPr>
          <p:spPr>
            <a:xfrm>
              <a:off x="2878829" y="3168282"/>
              <a:ext cx="22639" cy="22639"/>
            </a:xfrm>
            <a:custGeom>
              <a:avLst/>
              <a:gdLst/>
              <a:ahLst/>
              <a:cxnLst/>
              <a:rect l="l" t="t" r="r" b="b"/>
              <a:pathLst>
                <a:path w="242" h="242" extrusionOk="0">
                  <a:moveTo>
                    <a:pt x="135" y="1"/>
                  </a:moveTo>
                  <a:lnTo>
                    <a:pt x="1" y="108"/>
                  </a:lnTo>
                  <a:lnTo>
                    <a:pt x="135" y="242"/>
                  </a:lnTo>
                  <a:lnTo>
                    <a:pt x="242"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60"/>
            <p:cNvSpPr/>
            <p:nvPr/>
          </p:nvSpPr>
          <p:spPr>
            <a:xfrm>
              <a:off x="3056668" y="3168282"/>
              <a:ext cx="10103" cy="22639"/>
            </a:xfrm>
            <a:custGeom>
              <a:avLst/>
              <a:gdLst/>
              <a:ahLst/>
              <a:cxnLst/>
              <a:rect l="l" t="t" r="r" b="b"/>
              <a:pathLst>
                <a:path w="108" h="242" extrusionOk="0">
                  <a:moveTo>
                    <a:pt x="107" y="1"/>
                  </a:moveTo>
                  <a:cubicBezTo>
                    <a:pt x="0" y="1"/>
                    <a:pt x="0" y="108"/>
                    <a:pt x="0" y="108"/>
                  </a:cubicBezTo>
                  <a:cubicBezTo>
                    <a:pt x="0" y="108"/>
                    <a:pt x="0" y="242"/>
                    <a:pt x="107" y="242"/>
                  </a:cubicBezTo>
                  <a:lnTo>
                    <a:pt x="107" y="108"/>
                  </a:ln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60"/>
            <p:cNvSpPr/>
            <p:nvPr/>
          </p:nvSpPr>
          <p:spPr>
            <a:xfrm>
              <a:off x="3224403" y="3168282"/>
              <a:ext cx="20113" cy="22639"/>
            </a:xfrm>
            <a:custGeom>
              <a:avLst/>
              <a:gdLst/>
              <a:ahLst/>
              <a:cxnLst/>
              <a:rect l="l" t="t" r="r" b="b"/>
              <a:pathLst>
                <a:path w="215" h="242" extrusionOk="0">
                  <a:moveTo>
                    <a:pt x="108" y="1"/>
                  </a:moveTo>
                  <a:lnTo>
                    <a:pt x="0" y="108"/>
                  </a:lnTo>
                  <a:lnTo>
                    <a:pt x="108" y="242"/>
                  </a:lnTo>
                  <a:cubicBezTo>
                    <a:pt x="215" y="242"/>
                    <a:pt x="215" y="108"/>
                    <a:pt x="215" y="108"/>
                  </a:cubicBezTo>
                  <a:cubicBezTo>
                    <a:pt x="215" y="108"/>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60"/>
            <p:cNvSpPr/>
            <p:nvPr/>
          </p:nvSpPr>
          <p:spPr>
            <a:xfrm>
              <a:off x="3402148" y="3168282"/>
              <a:ext cx="20113" cy="22639"/>
            </a:xfrm>
            <a:custGeom>
              <a:avLst/>
              <a:gdLst/>
              <a:ahLst/>
              <a:cxnLst/>
              <a:rect l="l" t="t" r="r" b="b"/>
              <a:pathLst>
                <a:path w="215" h="242" extrusionOk="0">
                  <a:moveTo>
                    <a:pt x="108" y="1"/>
                  </a:moveTo>
                  <a:cubicBezTo>
                    <a:pt x="1" y="1"/>
                    <a:pt x="1" y="108"/>
                    <a:pt x="1" y="108"/>
                  </a:cubicBezTo>
                  <a:cubicBezTo>
                    <a:pt x="1" y="108"/>
                    <a:pt x="1" y="242"/>
                    <a:pt x="108" y="242"/>
                  </a:cubicBezTo>
                  <a:lnTo>
                    <a:pt x="215" y="108"/>
                  </a:ln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60"/>
            <p:cNvSpPr/>
            <p:nvPr/>
          </p:nvSpPr>
          <p:spPr>
            <a:xfrm>
              <a:off x="2878829" y="3315997"/>
              <a:ext cx="22639" cy="20113"/>
            </a:xfrm>
            <a:custGeom>
              <a:avLst/>
              <a:gdLst/>
              <a:ahLst/>
              <a:cxnLst/>
              <a:rect l="l" t="t" r="r" b="b"/>
              <a:pathLst>
                <a:path w="242" h="215" extrusionOk="0">
                  <a:moveTo>
                    <a:pt x="135" y="1"/>
                  </a:moveTo>
                  <a:lnTo>
                    <a:pt x="1" y="108"/>
                  </a:lnTo>
                  <a:lnTo>
                    <a:pt x="135" y="215"/>
                  </a:lnTo>
                  <a:lnTo>
                    <a:pt x="242"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60"/>
            <p:cNvSpPr/>
            <p:nvPr/>
          </p:nvSpPr>
          <p:spPr>
            <a:xfrm>
              <a:off x="3056668" y="3315997"/>
              <a:ext cx="10103" cy="20113"/>
            </a:xfrm>
            <a:custGeom>
              <a:avLst/>
              <a:gdLst/>
              <a:ahLst/>
              <a:cxnLst/>
              <a:rect l="l" t="t" r="r" b="b"/>
              <a:pathLst>
                <a:path w="108" h="215" extrusionOk="0">
                  <a:moveTo>
                    <a:pt x="107" y="1"/>
                  </a:moveTo>
                  <a:cubicBezTo>
                    <a:pt x="0" y="1"/>
                    <a:pt x="0" y="108"/>
                    <a:pt x="0" y="108"/>
                  </a:cubicBezTo>
                  <a:lnTo>
                    <a:pt x="0" y="215"/>
                  </a:lnTo>
                  <a:cubicBezTo>
                    <a:pt x="107" y="215"/>
                    <a:pt x="107" y="108"/>
                    <a:pt x="107" y="108"/>
                  </a:cubicBez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60"/>
            <p:cNvSpPr/>
            <p:nvPr/>
          </p:nvSpPr>
          <p:spPr>
            <a:xfrm>
              <a:off x="3224403" y="3315997"/>
              <a:ext cx="20113" cy="20113"/>
            </a:xfrm>
            <a:custGeom>
              <a:avLst/>
              <a:gdLst/>
              <a:ahLst/>
              <a:cxnLst/>
              <a:rect l="l" t="t" r="r" b="b"/>
              <a:pathLst>
                <a:path w="215" h="215" extrusionOk="0">
                  <a:moveTo>
                    <a:pt x="108" y="1"/>
                  </a:moveTo>
                  <a:lnTo>
                    <a:pt x="0" y="108"/>
                  </a:lnTo>
                  <a:cubicBezTo>
                    <a:pt x="108" y="108"/>
                    <a:pt x="108" y="215"/>
                    <a:pt x="108" y="215"/>
                  </a:cubicBezTo>
                  <a:cubicBezTo>
                    <a:pt x="215" y="215"/>
                    <a:pt x="215" y="108"/>
                    <a:pt x="215" y="108"/>
                  </a:cubicBez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60"/>
            <p:cNvSpPr/>
            <p:nvPr/>
          </p:nvSpPr>
          <p:spPr>
            <a:xfrm>
              <a:off x="3402148" y="3315997"/>
              <a:ext cx="20113" cy="20113"/>
            </a:xfrm>
            <a:custGeom>
              <a:avLst/>
              <a:gdLst/>
              <a:ahLst/>
              <a:cxnLst/>
              <a:rect l="l" t="t" r="r" b="b"/>
              <a:pathLst>
                <a:path w="215" h="215" extrusionOk="0">
                  <a:moveTo>
                    <a:pt x="108" y="1"/>
                  </a:moveTo>
                  <a:cubicBezTo>
                    <a:pt x="1" y="1"/>
                    <a:pt x="1" y="108"/>
                    <a:pt x="1" y="108"/>
                  </a:cubicBezTo>
                  <a:cubicBezTo>
                    <a:pt x="1" y="108"/>
                    <a:pt x="1" y="215"/>
                    <a:pt x="108" y="215"/>
                  </a:cubicBezTo>
                  <a:lnTo>
                    <a:pt x="215" y="108"/>
                  </a:ln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60"/>
            <p:cNvSpPr/>
            <p:nvPr/>
          </p:nvSpPr>
          <p:spPr>
            <a:xfrm>
              <a:off x="2878829" y="3461281"/>
              <a:ext cx="22639" cy="20113"/>
            </a:xfrm>
            <a:custGeom>
              <a:avLst/>
              <a:gdLst/>
              <a:ahLst/>
              <a:cxnLst/>
              <a:rect l="l" t="t" r="r" b="b"/>
              <a:pathLst>
                <a:path w="242" h="215" extrusionOk="0">
                  <a:moveTo>
                    <a:pt x="135" y="0"/>
                  </a:moveTo>
                  <a:cubicBezTo>
                    <a:pt x="135" y="0"/>
                    <a:pt x="1" y="0"/>
                    <a:pt x="1" y="107"/>
                  </a:cubicBezTo>
                  <a:lnTo>
                    <a:pt x="135" y="214"/>
                  </a:lnTo>
                  <a:lnTo>
                    <a:pt x="242" y="107"/>
                  </a:lnTo>
                  <a:cubicBezTo>
                    <a:pt x="242" y="0"/>
                    <a:pt x="135" y="0"/>
                    <a:pt x="1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60"/>
            <p:cNvSpPr/>
            <p:nvPr/>
          </p:nvSpPr>
          <p:spPr>
            <a:xfrm>
              <a:off x="3056668" y="3461281"/>
              <a:ext cx="10103" cy="20113"/>
            </a:xfrm>
            <a:custGeom>
              <a:avLst/>
              <a:gdLst/>
              <a:ahLst/>
              <a:cxnLst/>
              <a:rect l="l" t="t" r="r" b="b"/>
              <a:pathLst>
                <a:path w="108" h="215" extrusionOk="0">
                  <a:moveTo>
                    <a:pt x="107" y="0"/>
                  </a:moveTo>
                  <a:cubicBezTo>
                    <a:pt x="0" y="0"/>
                    <a:pt x="0" y="0"/>
                    <a:pt x="0" y="107"/>
                  </a:cubicBezTo>
                  <a:lnTo>
                    <a:pt x="0" y="214"/>
                  </a:lnTo>
                  <a:cubicBezTo>
                    <a:pt x="107" y="214"/>
                    <a:pt x="107" y="107"/>
                    <a:pt x="107" y="107"/>
                  </a:cubicBezTo>
                  <a:lnTo>
                    <a:pt x="1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60"/>
            <p:cNvSpPr/>
            <p:nvPr/>
          </p:nvSpPr>
          <p:spPr>
            <a:xfrm>
              <a:off x="3224403" y="3461281"/>
              <a:ext cx="20113" cy="20113"/>
            </a:xfrm>
            <a:custGeom>
              <a:avLst/>
              <a:gdLst/>
              <a:ahLst/>
              <a:cxnLst/>
              <a:rect l="l" t="t" r="r" b="b"/>
              <a:pathLst>
                <a:path w="215" h="215" extrusionOk="0">
                  <a:moveTo>
                    <a:pt x="108" y="0"/>
                  </a:moveTo>
                  <a:cubicBezTo>
                    <a:pt x="108" y="0"/>
                    <a:pt x="0" y="0"/>
                    <a:pt x="0" y="107"/>
                  </a:cubicBezTo>
                  <a:cubicBezTo>
                    <a:pt x="108" y="107"/>
                    <a:pt x="108" y="107"/>
                    <a:pt x="108" y="214"/>
                  </a:cubicBezTo>
                  <a:cubicBezTo>
                    <a:pt x="215" y="214"/>
                    <a:pt x="215" y="107"/>
                    <a:pt x="215" y="107"/>
                  </a:cubicBezTo>
                  <a:cubicBezTo>
                    <a:pt x="215" y="0"/>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60"/>
            <p:cNvSpPr/>
            <p:nvPr/>
          </p:nvSpPr>
          <p:spPr>
            <a:xfrm>
              <a:off x="3402148" y="3461281"/>
              <a:ext cx="20113" cy="20113"/>
            </a:xfrm>
            <a:custGeom>
              <a:avLst/>
              <a:gdLst/>
              <a:ahLst/>
              <a:cxnLst/>
              <a:rect l="l" t="t" r="r" b="b"/>
              <a:pathLst>
                <a:path w="215" h="215" extrusionOk="0">
                  <a:moveTo>
                    <a:pt x="108" y="0"/>
                  </a:moveTo>
                  <a:cubicBezTo>
                    <a:pt x="1" y="0"/>
                    <a:pt x="1" y="0"/>
                    <a:pt x="1" y="107"/>
                  </a:cubicBezTo>
                  <a:cubicBezTo>
                    <a:pt x="1" y="107"/>
                    <a:pt x="1" y="214"/>
                    <a:pt x="108" y="214"/>
                  </a:cubicBezTo>
                  <a:lnTo>
                    <a:pt x="215" y="107"/>
                  </a:lnTo>
                  <a:cubicBezTo>
                    <a:pt x="215" y="0"/>
                    <a:pt x="108"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60"/>
            <p:cNvSpPr/>
            <p:nvPr/>
          </p:nvSpPr>
          <p:spPr>
            <a:xfrm>
              <a:off x="2878829" y="3606470"/>
              <a:ext cx="22639" cy="10103"/>
            </a:xfrm>
            <a:custGeom>
              <a:avLst/>
              <a:gdLst/>
              <a:ahLst/>
              <a:cxnLst/>
              <a:rect l="l" t="t" r="r" b="b"/>
              <a:pathLst>
                <a:path w="242" h="108" extrusionOk="0">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60"/>
            <p:cNvSpPr/>
            <p:nvPr/>
          </p:nvSpPr>
          <p:spPr>
            <a:xfrm>
              <a:off x="3056668" y="3606470"/>
              <a:ext cx="10103" cy="15342"/>
            </a:xfrm>
            <a:custGeom>
              <a:avLst/>
              <a:gdLst/>
              <a:ahLst/>
              <a:cxnLst/>
              <a:rect l="l" t="t" r="r" b="b"/>
              <a:pathLst>
                <a:path w="108" h="164" extrusionOk="0">
                  <a:moveTo>
                    <a:pt x="107" y="1"/>
                  </a:moveTo>
                  <a:cubicBezTo>
                    <a:pt x="0" y="1"/>
                    <a:pt x="0" y="1"/>
                    <a:pt x="0" y="108"/>
                  </a:cubicBezTo>
                  <a:cubicBezTo>
                    <a:pt x="32" y="148"/>
                    <a:pt x="55" y="164"/>
                    <a:pt x="70" y="164"/>
                  </a:cubicBezTo>
                  <a:cubicBezTo>
                    <a:pt x="107" y="164"/>
                    <a:pt x="107" y="76"/>
                    <a:pt x="1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60"/>
            <p:cNvSpPr/>
            <p:nvPr/>
          </p:nvSpPr>
          <p:spPr>
            <a:xfrm>
              <a:off x="3224403" y="3606470"/>
              <a:ext cx="20113" cy="15342"/>
            </a:xfrm>
            <a:custGeom>
              <a:avLst/>
              <a:gdLst/>
              <a:ahLst/>
              <a:cxnLst/>
              <a:rect l="l" t="t" r="r" b="b"/>
              <a:pathLst>
                <a:path w="215" h="164" extrusionOk="0">
                  <a:moveTo>
                    <a:pt x="108" y="1"/>
                  </a:moveTo>
                  <a:cubicBezTo>
                    <a:pt x="108" y="1"/>
                    <a:pt x="0" y="1"/>
                    <a:pt x="0" y="108"/>
                  </a:cubicBezTo>
                  <a:lnTo>
                    <a:pt x="108" y="108"/>
                  </a:lnTo>
                  <a:cubicBezTo>
                    <a:pt x="140" y="148"/>
                    <a:pt x="162" y="164"/>
                    <a:pt x="178" y="164"/>
                  </a:cubicBezTo>
                  <a:cubicBezTo>
                    <a:pt x="215" y="164"/>
                    <a:pt x="215" y="76"/>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60"/>
            <p:cNvSpPr/>
            <p:nvPr/>
          </p:nvSpPr>
          <p:spPr>
            <a:xfrm>
              <a:off x="3402148" y="3606470"/>
              <a:ext cx="20113" cy="10103"/>
            </a:xfrm>
            <a:custGeom>
              <a:avLst/>
              <a:gdLst/>
              <a:ahLst/>
              <a:cxnLst/>
              <a:rect l="l" t="t" r="r" b="b"/>
              <a:pathLst>
                <a:path w="215" h="108" extrusionOk="0">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60"/>
            <p:cNvSpPr/>
            <p:nvPr/>
          </p:nvSpPr>
          <p:spPr>
            <a:xfrm>
              <a:off x="2878829" y="3754186"/>
              <a:ext cx="22639" cy="10103"/>
            </a:xfrm>
            <a:custGeom>
              <a:avLst/>
              <a:gdLst/>
              <a:ahLst/>
              <a:cxnLst/>
              <a:rect l="l" t="t" r="r" b="b"/>
              <a:pathLst>
                <a:path w="242" h="108" extrusionOk="0">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60"/>
            <p:cNvSpPr/>
            <p:nvPr/>
          </p:nvSpPr>
          <p:spPr>
            <a:xfrm>
              <a:off x="3056668" y="3754186"/>
              <a:ext cx="10103" cy="10103"/>
            </a:xfrm>
            <a:custGeom>
              <a:avLst/>
              <a:gdLst/>
              <a:ahLst/>
              <a:cxnLst/>
              <a:rect l="l" t="t" r="r" b="b"/>
              <a:pathLst>
                <a:path w="108" h="108" extrusionOk="0">
                  <a:moveTo>
                    <a:pt x="107" y="1"/>
                  </a:moveTo>
                  <a:cubicBezTo>
                    <a:pt x="0" y="1"/>
                    <a:pt x="0" y="1"/>
                    <a:pt x="0" y="108"/>
                  </a:cubicBezTo>
                  <a:lnTo>
                    <a:pt x="107" y="108"/>
                  </a:ln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60"/>
            <p:cNvSpPr/>
            <p:nvPr/>
          </p:nvSpPr>
          <p:spPr>
            <a:xfrm>
              <a:off x="3224403" y="3754186"/>
              <a:ext cx="20113" cy="10103"/>
            </a:xfrm>
            <a:custGeom>
              <a:avLst/>
              <a:gdLst/>
              <a:ahLst/>
              <a:cxnLst/>
              <a:rect l="l" t="t" r="r" b="b"/>
              <a:pathLst>
                <a:path w="215" h="108" extrusionOk="0">
                  <a:moveTo>
                    <a:pt x="108" y="1"/>
                  </a:moveTo>
                  <a:cubicBezTo>
                    <a:pt x="108" y="1"/>
                    <a:pt x="0" y="1"/>
                    <a:pt x="0" y="108"/>
                  </a:cubicBezTo>
                  <a:lnTo>
                    <a:pt x="215" y="108"/>
                  </a:ln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60"/>
            <p:cNvSpPr/>
            <p:nvPr/>
          </p:nvSpPr>
          <p:spPr>
            <a:xfrm>
              <a:off x="3402148" y="3754186"/>
              <a:ext cx="20113" cy="10103"/>
            </a:xfrm>
            <a:custGeom>
              <a:avLst/>
              <a:gdLst/>
              <a:ahLst/>
              <a:cxnLst/>
              <a:rect l="l" t="t" r="r" b="b"/>
              <a:pathLst>
                <a:path w="215" h="108" extrusionOk="0">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22" name="Google Shape;2222;p60"/>
          <p:cNvGrpSpPr/>
          <p:nvPr/>
        </p:nvGrpSpPr>
        <p:grpSpPr>
          <a:xfrm>
            <a:off x="877442" y="285902"/>
            <a:ext cx="2956954" cy="4721744"/>
            <a:chOff x="4479125" y="1041049"/>
            <a:chExt cx="935952" cy="1494601"/>
          </a:xfrm>
        </p:grpSpPr>
        <p:sp>
          <p:nvSpPr>
            <p:cNvPr id="2223" name="Google Shape;2223;p60"/>
            <p:cNvSpPr/>
            <p:nvPr/>
          </p:nvSpPr>
          <p:spPr>
            <a:xfrm>
              <a:off x="4810350" y="2482750"/>
              <a:ext cx="53550" cy="52900"/>
            </a:xfrm>
            <a:custGeom>
              <a:avLst/>
              <a:gdLst/>
              <a:ahLst/>
              <a:cxnLst/>
              <a:rect l="l" t="t" r="r" b="b"/>
              <a:pathLst>
                <a:path w="2142" h="2116" fill="none" extrusionOk="0">
                  <a:moveTo>
                    <a:pt x="1901" y="884"/>
                  </a:moveTo>
                  <a:cubicBezTo>
                    <a:pt x="2142" y="1553"/>
                    <a:pt x="1473" y="2115"/>
                    <a:pt x="804" y="2008"/>
                  </a:cubicBezTo>
                  <a:cubicBezTo>
                    <a:pt x="563" y="1901"/>
                    <a:pt x="242" y="1660"/>
                    <a:pt x="242" y="1339"/>
                  </a:cubicBezTo>
                  <a:cubicBezTo>
                    <a:pt x="1" y="670"/>
                    <a:pt x="563" y="1"/>
                    <a:pt x="1232" y="215"/>
                  </a:cubicBezTo>
                  <a:cubicBezTo>
                    <a:pt x="1580" y="322"/>
                    <a:pt x="1901" y="563"/>
                    <a:pt x="1901" y="884"/>
                  </a:cubicBezTo>
                  <a:close/>
                </a:path>
              </a:pathLst>
            </a:custGeom>
            <a:noFill/>
            <a:ln w="11375" cap="flat" cmpd="sng">
              <a:solidFill>
                <a:schemeClr val="lt1"/>
              </a:solidFill>
              <a:prstDash val="solid"/>
              <a:miter lim="267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60"/>
            <p:cNvSpPr/>
            <p:nvPr/>
          </p:nvSpPr>
          <p:spPr>
            <a:xfrm>
              <a:off x="4640400" y="2418525"/>
              <a:ext cx="22775" cy="22100"/>
            </a:xfrm>
            <a:custGeom>
              <a:avLst/>
              <a:gdLst/>
              <a:ahLst/>
              <a:cxnLst/>
              <a:rect l="l" t="t" r="r" b="b"/>
              <a:pathLst>
                <a:path w="911" h="884" fill="none" extrusionOk="0">
                  <a:moveTo>
                    <a:pt x="910" y="455"/>
                  </a:moveTo>
                  <a:cubicBezTo>
                    <a:pt x="910" y="669"/>
                    <a:pt x="669" y="884"/>
                    <a:pt x="455" y="884"/>
                  </a:cubicBezTo>
                  <a:cubicBezTo>
                    <a:pt x="241" y="884"/>
                    <a:pt x="0" y="669"/>
                    <a:pt x="0" y="455"/>
                  </a:cubicBezTo>
                  <a:cubicBezTo>
                    <a:pt x="0" y="107"/>
                    <a:pt x="241" y="0"/>
                    <a:pt x="455" y="0"/>
                  </a:cubicBezTo>
                  <a:cubicBezTo>
                    <a:pt x="669" y="0"/>
                    <a:pt x="910" y="107"/>
                    <a:pt x="910" y="455"/>
                  </a:cubicBezTo>
                  <a:close/>
                </a:path>
              </a:pathLst>
            </a:custGeom>
            <a:noFill/>
            <a:ln w="11375" cap="flat" cmpd="sng">
              <a:solidFill>
                <a:schemeClr val="lt1"/>
              </a:solidFill>
              <a:prstDash val="solid"/>
              <a:miter lim="267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60"/>
            <p:cNvSpPr/>
            <p:nvPr/>
          </p:nvSpPr>
          <p:spPr>
            <a:xfrm>
              <a:off x="5392977" y="1041049"/>
              <a:ext cx="22100" cy="22775"/>
            </a:xfrm>
            <a:custGeom>
              <a:avLst/>
              <a:gdLst/>
              <a:ahLst/>
              <a:cxnLst/>
              <a:rect l="l" t="t" r="r" b="b"/>
              <a:pathLst>
                <a:path w="884" h="911" fill="none" extrusionOk="0">
                  <a:moveTo>
                    <a:pt x="884" y="456"/>
                  </a:moveTo>
                  <a:cubicBezTo>
                    <a:pt x="884" y="804"/>
                    <a:pt x="669" y="911"/>
                    <a:pt x="455" y="911"/>
                  </a:cubicBezTo>
                  <a:cubicBezTo>
                    <a:pt x="107" y="911"/>
                    <a:pt x="0" y="804"/>
                    <a:pt x="0" y="456"/>
                  </a:cubicBezTo>
                  <a:cubicBezTo>
                    <a:pt x="0" y="242"/>
                    <a:pt x="107" y="1"/>
                    <a:pt x="455" y="1"/>
                  </a:cubicBezTo>
                  <a:cubicBezTo>
                    <a:pt x="669" y="1"/>
                    <a:pt x="884" y="242"/>
                    <a:pt x="884" y="456"/>
                  </a:cubicBezTo>
                  <a:close/>
                </a:path>
              </a:pathLst>
            </a:custGeom>
            <a:noFill/>
            <a:ln w="11375" cap="flat" cmpd="sng">
              <a:solidFill>
                <a:schemeClr val="lt1"/>
              </a:solidFill>
              <a:prstDash val="solid"/>
              <a:miter lim="267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60"/>
            <p:cNvSpPr/>
            <p:nvPr/>
          </p:nvSpPr>
          <p:spPr>
            <a:xfrm>
              <a:off x="4479125" y="1922025"/>
              <a:ext cx="50225" cy="50200"/>
            </a:xfrm>
            <a:custGeom>
              <a:avLst/>
              <a:gdLst/>
              <a:ahLst/>
              <a:cxnLst/>
              <a:rect l="l" t="t" r="r" b="b"/>
              <a:pathLst>
                <a:path w="2009" h="2008" fill="none" extrusionOk="0">
                  <a:moveTo>
                    <a:pt x="1874" y="803"/>
                  </a:moveTo>
                  <a:cubicBezTo>
                    <a:pt x="2008" y="1472"/>
                    <a:pt x="1446" y="2008"/>
                    <a:pt x="777" y="1901"/>
                  </a:cubicBezTo>
                  <a:cubicBezTo>
                    <a:pt x="429" y="1794"/>
                    <a:pt x="215" y="1579"/>
                    <a:pt x="108" y="1231"/>
                  </a:cubicBezTo>
                  <a:cubicBezTo>
                    <a:pt x="1" y="562"/>
                    <a:pt x="536" y="0"/>
                    <a:pt x="1205" y="134"/>
                  </a:cubicBezTo>
                  <a:cubicBezTo>
                    <a:pt x="1553" y="241"/>
                    <a:pt x="1767" y="455"/>
                    <a:pt x="1874" y="803"/>
                  </a:cubicBezTo>
                  <a:close/>
                </a:path>
              </a:pathLst>
            </a:custGeom>
            <a:noFill/>
            <a:ln w="11375" cap="flat" cmpd="sng">
              <a:solidFill>
                <a:schemeClr val="lt1"/>
              </a:solidFill>
              <a:prstDash val="solid"/>
              <a:miter lim="267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365"/>
        <p:cNvGrpSpPr/>
        <p:nvPr/>
      </p:nvGrpSpPr>
      <p:grpSpPr>
        <a:xfrm>
          <a:off x="0" y="0"/>
          <a:ext cx="0" cy="0"/>
          <a:chOff x="0" y="0"/>
          <a:chExt cx="0" cy="0"/>
        </a:xfrm>
      </p:grpSpPr>
      <p:sp>
        <p:nvSpPr>
          <p:cNvPr id="2366" name="Google Shape;2366;p63"/>
          <p:cNvSpPr/>
          <p:nvPr/>
        </p:nvSpPr>
        <p:spPr>
          <a:xfrm>
            <a:off x="7248450" y="3712786"/>
            <a:ext cx="668400" cy="6684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63"/>
          <p:cNvSpPr/>
          <p:nvPr/>
        </p:nvSpPr>
        <p:spPr>
          <a:xfrm>
            <a:off x="4237788" y="3722224"/>
            <a:ext cx="668400" cy="6684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63"/>
          <p:cNvSpPr/>
          <p:nvPr/>
        </p:nvSpPr>
        <p:spPr>
          <a:xfrm>
            <a:off x="1204025" y="3722224"/>
            <a:ext cx="668400" cy="6684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63"/>
          <p:cNvSpPr txBox="1">
            <a:spLocks noGrp="1"/>
          </p:cNvSpPr>
          <p:nvPr>
            <p:ph type="title"/>
          </p:nvPr>
        </p:nvSpPr>
        <p:spPr>
          <a:xfrm>
            <a:off x="720000" y="540000"/>
            <a:ext cx="3852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tr-TR" dirty="0" smtClean="0"/>
              <a:t>ORGANİZASYON</a:t>
            </a:r>
            <a:endParaRPr dirty="0"/>
          </a:p>
        </p:txBody>
      </p:sp>
      <p:sp>
        <p:nvSpPr>
          <p:cNvPr id="2370" name="Google Shape;2370;p63"/>
          <p:cNvSpPr txBox="1">
            <a:spLocks noGrp="1"/>
          </p:cNvSpPr>
          <p:nvPr>
            <p:ph type="subTitle" idx="4294967295"/>
          </p:nvPr>
        </p:nvSpPr>
        <p:spPr>
          <a:xfrm>
            <a:off x="3730650" y="1272325"/>
            <a:ext cx="1682700" cy="3897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800">
                <a:latin typeface="Oswald"/>
                <a:ea typeface="Oswald"/>
                <a:cs typeface="Oswald"/>
                <a:sym typeface="Oswald"/>
              </a:rPr>
              <a:t>CEO</a:t>
            </a:r>
            <a:endParaRPr sz="1800">
              <a:latin typeface="Oswald"/>
              <a:ea typeface="Oswald"/>
              <a:cs typeface="Oswald"/>
              <a:sym typeface="Oswald"/>
            </a:endParaRPr>
          </a:p>
        </p:txBody>
      </p:sp>
      <p:sp>
        <p:nvSpPr>
          <p:cNvPr id="2371" name="Google Shape;2371;p63"/>
          <p:cNvSpPr txBox="1">
            <a:spLocks noGrp="1"/>
          </p:cNvSpPr>
          <p:nvPr>
            <p:ph type="subTitle" idx="4294967295"/>
          </p:nvPr>
        </p:nvSpPr>
        <p:spPr>
          <a:xfrm>
            <a:off x="696875" y="2571750"/>
            <a:ext cx="1682700" cy="3897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tr-TR" sz="1800" dirty="0" smtClean="0">
                <a:latin typeface="Oswald"/>
                <a:ea typeface="Oswald"/>
                <a:cs typeface="Oswald"/>
                <a:sym typeface="Oswald"/>
              </a:rPr>
              <a:t>TAKIM</a:t>
            </a:r>
            <a:r>
              <a:rPr lang="en" sz="1800" dirty="0" smtClean="0">
                <a:latin typeface="Oswald"/>
                <a:ea typeface="Oswald"/>
                <a:cs typeface="Oswald"/>
                <a:sym typeface="Oswald"/>
              </a:rPr>
              <a:t> </a:t>
            </a:r>
            <a:r>
              <a:rPr lang="en" sz="1800" dirty="0">
                <a:latin typeface="Oswald"/>
                <a:ea typeface="Oswald"/>
                <a:cs typeface="Oswald"/>
                <a:sym typeface="Oswald"/>
              </a:rPr>
              <a:t>1</a:t>
            </a:r>
            <a:endParaRPr sz="1800" dirty="0">
              <a:latin typeface="Oswald"/>
              <a:ea typeface="Oswald"/>
              <a:cs typeface="Oswald"/>
              <a:sym typeface="Oswald"/>
            </a:endParaRPr>
          </a:p>
        </p:txBody>
      </p:sp>
      <p:sp>
        <p:nvSpPr>
          <p:cNvPr id="2372" name="Google Shape;2372;p63"/>
          <p:cNvSpPr txBox="1">
            <a:spLocks noGrp="1"/>
          </p:cNvSpPr>
          <p:nvPr>
            <p:ph type="subTitle" idx="4294967295"/>
          </p:nvPr>
        </p:nvSpPr>
        <p:spPr>
          <a:xfrm>
            <a:off x="3730650" y="2571738"/>
            <a:ext cx="1682700" cy="389700"/>
          </a:xfrm>
          <a:prstGeom prst="rect">
            <a:avLst/>
          </a:prstGeom>
        </p:spPr>
        <p:txBody>
          <a:bodyPr spcFirstLastPara="1" wrap="square" lIns="91425" tIns="91425" rIns="91425" bIns="91425" anchor="t" anchorCtr="0">
            <a:noAutofit/>
          </a:bodyPr>
          <a:lstStyle/>
          <a:p>
            <a:pPr marL="0" lvl="0" indent="0" algn="ctr">
              <a:spcAft>
                <a:spcPts val="1600"/>
              </a:spcAft>
              <a:buNone/>
            </a:pPr>
            <a:r>
              <a:rPr lang="tr-TR" sz="1800" dirty="0">
                <a:latin typeface="Oswald"/>
                <a:ea typeface="Oswald"/>
                <a:cs typeface="Oswald"/>
                <a:sym typeface="Oswald"/>
              </a:rPr>
              <a:t>TAKIM</a:t>
            </a:r>
            <a:r>
              <a:rPr lang="en" sz="1800" dirty="0" smtClean="0">
                <a:latin typeface="Oswald"/>
                <a:ea typeface="Oswald"/>
                <a:cs typeface="Oswald"/>
                <a:sym typeface="Oswald"/>
              </a:rPr>
              <a:t> </a:t>
            </a:r>
            <a:r>
              <a:rPr lang="en" sz="1800" dirty="0">
                <a:latin typeface="Oswald"/>
                <a:ea typeface="Oswald"/>
                <a:cs typeface="Oswald"/>
                <a:sym typeface="Oswald"/>
              </a:rPr>
              <a:t>2</a:t>
            </a:r>
            <a:endParaRPr sz="1800" dirty="0">
              <a:latin typeface="Oswald"/>
              <a:ea typeface="Oswald"/>
              <a:cs typeface="Oswald"/>
              <a:sym typeface="Oswald"/>
            </a:endParaRPr>
          </a:p>
        </p:txBody>
      </p:sp>
      <p:sp>
        <p:nvSpPr>
          <p:cNvPr id="2373" name="Google Shape;2373;p63"/>
          <p:cNvSpPr txBox="1">
            <a:spLocks noGrp="1"/>
          </p:cNvSpPr>
          <p:nvPr>
            <p:ph type="subTitle" idx="4294967295"/>
          </p:nvPr>
        </p:nvSpPr>
        <p:spPr>
          <a:xfrm>
            <a:off x="6741300" y="2571750"/>
            <a:ext cx="1682700" cy="389700"/>
          </a:xfrm>
          <a:prstGeom prst="rect">
            <a:avLst/>
          </a:prstGeom>
        </p:spPr>
        <p:txBody>
          <a:bodyPr spcFirstLastPara="1" wrap="square" lIns="91425" tIns="91425" rIns="91425" bIns="91425" anchor="t" anchorCtr="0">
            <a:noAutofit/>
          </a:bodyPr>
          <a:lstStyle/>
          <a:p>
            <a:pPr marL="0" lvl="0" indent="0" algn="ctr">
              <a:spcAft>
                <a:spcPts val="1600"/>
              </a:spcAft>
              <a:buNone/>
            </a:pPr>
            <a:r>
              <a:rPr lang="tr-TR" sz="1800" dirty="0">
                <a:latin typeface="Oswald"/>
                <a:ea typeface="Oswald"/>
                <a:cs typeface="Oswald"/>
                <a:sym typeface="Oswald"/>
              </a:rPr>
              <a:t>TAKIM</a:t>
            </a:r>
            <a:r>
              <a:rPr lang="en" sz="1800" dirty="0" smtClean="0">
                <a:latin typeface="Oswald"/>
                <a:ea typeface="Oswald"/>
                <a:cs typeface="Oswald"/>
                <a:sym typeface="Oswald"/>
              </a:rPr>
              <a:t> </a:t>
            </a:r>
            <a:r>
              <a:rPr lang="en" sz="1800" dirty="0">
                <a:latin typeface="Oswald"/>
                <a:ea typeface="Oswald"/>
                <a:cs typeface="Oswald"/>
                <a:sym typeface="Oswald"/>
              </a:rPr>
              <a:t>3</a:t>
            </a:r>
            <a:endParaRPr sz="1800" dirty="0">
              <a:latin typeface="Oswald"/>
              <a:ea typeface="Oswald"/>
              <a:cs typeface="Oswald"/>
              <a:sym typeface="Oswald"/>
            </a:endParaRPr>
          </a:p>
        </p:txBody>
      </p:sp>
      <p:sp>
        <p:nvSpPr>
          <p:cNvPr id="2374" name="Google Shape;2374;p63"/>
          <p:cNvSpPr/>
          <p:nvPr/>
        </p:nvSpPr>
        <p:spPr>
          <a:xfrm>
            <a:off x="4244550" y="1742588"/>
            <a:ext cx="654900" cy="654900"/>
          </a:xfrm>
          <a:prstGeom prst="ellipse">
            <a:avLst/>
          </a:prstGeom>
          <a:gradFill>
            <a:gsLst>
              <a:gs pos="0">
                <a:srgbClr val="20124D"/>
              </a:gs>
              <a:gs pos="100000">
                <a:srgbClr val="EA9999"/>
              </a:gs>
            </a:gsLst>
            <a:lin ang="10801400"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375" name="Google Shape;2375;p63"/>
          <p:cNvCxnSpPr>
            <a:stCxn id="2374" idx="2"/>
            <a:endCxn id="2371" idx="0"/>
          </p:cNvCxnSpPr>
          <p:nvPr/>
        </p:nvCxnSpPr>
        <p:spPr>
          <a:xfrm flipH="1">
            <a:off x="1538250" y="2070038"/>
            <a:ext cx="2706300" cy="501600"/>
          </a:xfrm>
          <a:prstGeom prst="bentConnector2">
            <a:avLst/>
          </a:prstGeom>
          <a:noFill/>
          <a:ln w="9525" cap="flat" cmpd="sng">
            <a:solidFill>
              <a:schemeClr val="lt1"/>
            </a:solidFill>
            <a:prstDash val="solid"/>
            <a:round/>
            <a:headEnd type="oval" w="med" len="med"/>
            <a:tailEnd type="oval" w="med" len="med"/>
          </a:ln>
        </p:spPr>
      </p:cxnSp>
      <p:cxnSp>
        <p:nvCxnSpPr>
          <p:cNvPr id="2376" name="Google Shape;2376;p63"/>
          <p:cNvCxnSpPr>
            <a:stCxn id="2374" idx="6"/>
            <a:endCxn id="2373" idx="0"/>
          </p:cNvCxnSpPr>
          <p:nvPr/>
        </p:nvCxnSpPr>
        <p:spPr>
          <a:xfrm>
            <a:off x="4899450" y="2070038"/>
            <a:ext cx="2683200" cy="501600"/>
          </a:xfrm>
          <a:prstGeom prst="bentConnector2">
            <a:avLst/>
          </a:prstGeom>
          <a:noFill/>
          <a:ln w="9525" cap="flat" cmpd="sng">
            <a:solidFill>
              <a:schemeClr val="lt1"/>
            </a:solidFill>
            <a:prstDash val="solid"/>
            <a:round/>
            <a:headEnd type="oval" w="med" len="med"/>
            <a:tailEnd type="oval" w="med" len="med"/>
          </a:ln>
        </p:spPr>
      </p:cxnSp>
      <p:cxnSp>
        <p:nvCxnSpPr>
          <p:cNvPr id="2377" name="Google Shape;2377;p63"/>
          <p:cNvCxnSpPr>
            <a:stCxn id="2374" idx="4"/>
            <a:endCxn id="2372" idx="0"/>
          </p:cNvCxnSpPr>
          <p:nvPr/>
        </p:nvCxnSpPr>
        <p:spPr>
          <a:xfrm>
            <a:off x="4572000" y="2397488"/>
            <a:ext cx="0" cy="174300"/>
          </a:xfrm>
          <a:prstGeom prst="straightConnector1">
            <a:avLst/>
          </a:prstGeom>
          <a:noFill/>
          <a:ln w="9525" cap="flat" cmpd="sng">
            <a:solidFill>
              <a:schemeClr val="lt1"/>
            </a:solidFill>
            <a:prstDash val="solid"/>
            <a:round/>
            <a:headEnd type="oval" w="med" len="med"/>
            <a:tailEnd type="oval" w="med" len="med"/>
          </a:ln>
        </p:spPr>
      </p:cxnSp>
      <p:grpSp>
        <p:nvGrpSpPr>
          <p:cNvPr id="2378" name="Google Shape;2378;p63"/>
          <p:cNvGrpSpPr/>
          <p:nvPr/>
        </p:nvGrpSpPr>
        <p:grpSpPr>
          <a:xfrm>
            <a:off x="7392702" y="3821869"/>
            <a:ext cx="379914" cy="450246"/>
            <a:chOff x="3122257" y="1508594"/>
            <a:chExt cx="294850" cy="349434"/>
          </a:xfrm>
        </p:grpSpPr>
        <p:sp>
          <p:nvSpPr>
            <p:cNvPr id="2379" name="Google Shape;2379;p63"/>
            <p:cNvSpPr/>
            <p:nvPr/>
          </p:nvSpPr>
          <p:spPr>
            <a:xfrm>
              <a:off x="3226110" y="1659042"/>
              <a:ext cx="87557" cy="29568"/>
            </a:xfrm>
            <a:custGeom>
              <a:avLst/>
              <a:gdLst/>
              <a:ahLst/>
              <a:cxnLst/>
              <a:rect l="l" t="t" r="r" b="b"/>
              <a:pathLst>
                <a:path w="2751" h="929" extrusionOk="0">
                  <a:moveTo>
                    <a:pt x="1099" y="0"/>
                  </a:moveTo>
                  <a:cubicBezTo>
                    <a:pt x="771" y="0"/>
                    <a:pt x="476" y="33"/>
                    <a:pt x="286" y="60"/>
                  </a:cubicBezTo>
                  <a:cubicBezTo>
                    <a:pt x="119" y="96"/>
                    <a:pt x="0" y="227"/>
                    <a:pt x="0" y="393"/>
                  </a:cubicBezTo>
                  <a:lnTo>
                    <a:pt x="0" y="762"/>
                  </a:lnTo>
                  <a:cubicBezTo>
                    <a:pt x="0" y="846"/>
                    <a:pt x="72" y="929"/>
                    <a:pt x="167" y="929"/>
                  </a:cubicBezTo>
                  <a:cubicBezTo>
                    <a:pt x="250" y="929"/>
                    <a:pt x="322" y="846"/>
                    <a:pt x="322" y="762"/>
                  </a:cubicBezTo>
                  <a:lnTo>
                    <a:pt x="322" y="393"/>
                  </a:lnTo>
                  <a:cubicBezTo>
                    <a:pt x="322" y="393"/>
                    <a:pt x="322" y="369"/>
                    <a:pt x="345" y="369"/>
                  </a:cubicBezTo>
                  <a:cubicBezTo>
                    <a:pt x="509" y="350"/>
                    <a:pt x="813" y="315"/>
                    <a:pt x="1144" y="315"/>
                  </a:cubicBezTo>
                  <a:cubicBezTo>
                    <a:pt x="1222" y="315"/>
                    <a:pt x="1302" y="317"/>
                    <a:pt x="1381" y="322"/>
                  </a:cubicBezTo>
                  <a:cubicBezTo>
                    <a:pt x="1893" y="358"/>
                    <a:pt x="2250" y="488"/>
                    <a:pt x="2465" y="703"/>
                  </a:cubicBezTo>
                  <a:cubicBezTo>
                    <a:pt x="2494" y="733"/>
                    <a:pt x="2536" y="747"/>
                    <a:pt x="2578" y="747"/>
                  </a:cubicBezTo>
                  <a:cubicBezTo>
                    <a:pt x="2619" y="747"/>
                    <a:pt x="2661" y="733"/>
                    <a:pt x="2691" y="703"/>
                  </a:cubicBezTo>
                  <a:cubicBezTo>
                    <a:pt x="2750" y="643"/>
                    <a:pt x="2750" y="536"/>
                    <a:pt x="2679" y="477"/>
                  </a:cubicBezTo>
                  <a:cubicBezTo>
                    <a:pt x="2297" y="95"/>
                    <a:pt x="1652" y="0"/>
                    <a:pt x="10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63"/>
            <p:cNvSpPr/>
            <p:nvPr/>
          </p:nvSpPr>
          <p:spPr>
            <a:xfrm>
              <a:off x="3171144" y="1612033"/>
              <a:ext cx="196694" cy="245613"/>
            </a:xfrm>
            <a:custGeom>
              <a:avLst/>
              <a:gdLst/>
              <a:ahLst/>
              <a:cxnLst/>
              <a:rect l="l" t="t" r="r" b="b"/>
              <a:pathLst>
                <a:path w="6180" h="7717" extrusionOk="0">
                  <a:moveTo>
                    <a:pt x="4835" y="334"/>
                  </a:moveTo>
                  <a:lnTo>
                    <a:pt x="4835" y="1894"/>
                  </a:lnTo>
                  <a:cubicBezTo>
                    <a:pt x="4835" y="2132"/>
                    <a:pt x="4775" y="2358"/>
                    <a:pt x="4692" y="2561"/>
                  </a:cubicBezTo>
                  <a:cubicBezTo>
                    <a:pt x="4668" y="2585"/>
                    <a:pt x="4668" y="2608"/>
                    <a:pt x="4668" y="2644"/>
                  </a:cubicBezTo>
                  <a:lnTo>
                    <a:pt x="4668" y="3097"/>
                  </a:lnTo>
                  <a:cubicBezTo>
                    <a:pt x="4668" y="3537"/>
                    <a:pt x="4489" y="3930"/>
                    <a:pt x="4180" y="4228"/>
                  </a:cubicBezTo>
                  <a:cubicBezTo>
                    <a:pt x="3900" y="4497"/>
                    <a:pt x="3532" y="4649"/>
                    <a:pt x="3129" y="4649"/>
                  </a:cubicBezTo>
                  <a:cubicBezTo>
                    <a:pt x="3087" y="4649"/>
                    <a:pt x="3044" y="4648"/>
                    <a:pt x="3001" y="4644"/>
                  </a:cubicBezTo>
                  <a:cubicBezTo>
                    <a:pt x="2168" y="4597"/>
                    <a:pt x="1537" y="3894"/>
                    <a:pt x="1537" y="3037"/>
                  </a:cubicBezTo>
                  <a:lnTo>
                    <a:pt x="1537" y="2644"/>
                  </a:lnTo>
                  <a:cubicBezTo>
                    <a:pt x="1537" y="2608"/>
                    <a:pt x="1537" y="2597"/>
                    <a:pt x="1513" y="2561"/>
                  </a:cubicBezTo>
                  <a:cubicBezTo>
                    <a:pt x="1418" y="2358"/>
                    <a:pt x="1370" y="2120"/>
                    <a:pt x="1370" y="1894"/>
                  </a:cubicBezTo>
                  <a:lnTo>
                    <a:pt x="1370" y="1549"/>
                  </a:lnTo>
                  <a:cubicBezTo>
                    <a:pt x="1370" y="882"/>
                    <a:pt x="1918" y="334"/>
                    <a:pt x="2584" y="334"/>
                  </a:cubicBezTo>
                  <a:close/>
                  <a:moveTo>
                    <a:pt x="3954" y="4763"/>
                  </a:moveTo>
                  <a:lnTo>
                    <a:pt x="3954" y="5061"/>
                  </a:lnTo>
                  <a:lnTo>
                    <a:pt x="3096" y="5656"/>
                  </a:lnTo>
                  <a:lnTo>
                    <a:pt x="2215" y="5061"/>
                  </a:lnTo>
                  <a:lnTo>
                    <a:pt x="2215" y="4763"/>
                  </a:lnTo>
                  <a:cubicBezTo>
                    <a:pt x="2441" y="4883"/>
                    <a:pt x="2691" y="4966"/>
                    <a:pt x="2965" y="4978"/>
                  </a:cubicBezTo>
                  <a:lnTo>
                    <a:pt x="3096" y="4978"/>
                  </a:lnTo>
                  <a:cubicBezTo>
                    <a:pt x="3406" y="4978"/>
                    <a:pt x="3704" y="4894"/>
                    <a:pt x="3954" y="4763"/>
                  </a:cubicBezTo>
                  <a:close/>
                  <a:moveTo>
                    <a:pt x="2084" y="5359"/>
                  </a:moveTo>
                  <a:lnTo>
                    <a:pt x="2846" y="5883"/>
                  </a:lnTo>
                  <a:lnTo>
                    <a:pt x="2441" y="6276"/>
                  </a:lnTo>
                  <a:lnTo>
                    <a:pt x="2430" y="6276"/>
                  </a:lnTo>
                  <a:lnTo>
                    <a:pt x="1918" y="5525"/>
                  </a:lnTo>
                  <a:lnTo>
                    <a:pt x="2084" y="5359"/>
                  </a:lnTo>
                  <a:close/>
                  <a:moveTo>
                    <a:pt x="4108" y="5347"/>
                  </a:moveTo>
                  <a:lnTo>
                    <a:pt x="4275" y="5514"/>
                  </a:lnTo>
                  <a:lnTo>
                    <a:pt x="3763" y="6276"/>
                  </a:lnTo>
                  <a:lnTo>
                    <a:pt x="3751" y="6276"/>
                  </a:lnTo>
                  <a:lnTo>
                    <a:pt x="3346" y="5871"/>
                  </a:lnTo>
                  <a:lnTo>
                    <a:pt x="4108" y="5347"/>
                  </a:lnTo>
                  <a:close/>
                  <a:moveTo>
                    <a:pt x="2572" y="1"/>
                  </a:moveTo>
                  <a:cubicBezTo>
                    <a:pt x="1727" y="1"/>
                    <a:pt x="1037" y="692"/>
                    <a:pt x="1037" y="1537"/>
                  </a:cubicBezTo>
                  <a:lnTo>
                    <a:pt x="1037" y="1882"/>
                  </a:lnTo>
                  <a:cubicBezTo>
                    <a:pt x="1037" y="2144"/>
                    <a:pt x="1096" y="2418"/>
                    <a:pt x="1215" y="2668"/>
                  </a:cubicBezTo>
                  <a:lnTo>
                    <a:pt x="1215" y="3025"/>
                  </a:lnTo>
                  <a:cubicBezTo>
                    <a:pt x="1215" y="3620"/>
                    <a:pt x="1489" y="4168"/>
                    <a:pt x="1906" y="4525"/>
                  </a:cubicBezTo>
                  <a:lnTo>
                    <a:pt x="1906" y="5061"/>
                  </a:lnTo>
                  <a:lnTo>
                    <a:pt x="1608" y="5383"/>
                  </a:lnTo>
                  <a:cubicBezTo>
                    <a:pt x="1572" y="5406"/>
                    <a:pt x="1560" y="5454"/>
                    <a:pt x="1560" y="5502"/>
                  </a:cubicBezTo>
                  <a:lnTo>
                    <a:pt x="560" y="5859"/>
                  </a:lnTo>
                  <a:cubicBezTo>
                    <a:pt x="239" y="5978"/>
                    <a:pt x="1" y="6299"/>
                    <a:pt x="1" y="6657"/>
                  </a:cubicBezTo>
                  <a:lnTo>
                    <a:pt x="1" y="7549"/>
                  </a:lnTo>
                  <a:cubicBezTo>
                    <a:pt x="1" y="7645"/>
                    <a:pt x="72" y="7716"/>
                    <a:pt x="167" y="7716"/>
                  </a:cubicBezTo>
                  <a:cubicBezTo>
                    <a:pt x="251" y="7716"/>
                    <a:pt x="322" y="7645"/>
                    <a:pt x="322" y="7549"/>
                  </a:cubicBezTo>
                  <a:lnTo>
                    <a:pt x="322" y="6657"/>
                  </a:lnTo>
                  <a:cubicBezTo>
                    <a:pt x="322" y="6430"/>
                    <a:pt x="465" y="6240"/>
                    <a:pt x="667" y="6168"/>
                  </a:cubicBezTo>
                  <a:lnTo>
                    <a:pt x="1715" y="5775"/>
                  </a:lnTo>
                  <a:lnTo>
                    <a:pt x="2144" y="6430"/>
                  </a:lnTo>
                  <a:cubicBezTo>
                    <a:pt x="2203" y="6526"/>
                    <a:pt x="2287" y="6561"/>
                    <a:pt x="2382" y="6585"/>
                  </a:cubicBezTo>
                  <a:lnTo>
                    <a:pt x="2406" y="6585"/>
                  </a:lnTo>
                  <a:cubicBezTo>
                    <a:pt x="2501" y="6585"/>
                    <a:pt x="2584" y="6549"/>
                    <a:pt x="2644" y="6478"/>
                  </a:cubicBezTo>
                  <a:lnTo>
                    <a:pt x="2918" y="6204"/>
                  </a:lnTo>
                  <a:lnTo>
                    <a:pt x="2918" y="7549"/>
                  </a:lnTo>
                  <a:cubicBezTo>
                    <a:pt x="2918" y="7633"/>
                    <a:pt x="2989" y="7716"/>
                    <a:pt x="3084" y="7716"/>
                  </a:cubicBezTo>
                  <a:cubicBezTo>
                    <a:pt x="3168" y="7716"/>
                    <a:pt x="3239" y="7633"/>
                    <a:pt x="3239" y="7549"/>
                  </a:cubicBezTo>
                  <a:lnTo>
                    <a:pt x="3239" y="6204"/>
                  </a:lnTo>
                  <a:lnTo>
                    <a:pt x="3513" y="6478"/>
                  </a:lnTo>
                  <a:cubicBezTo>
                    <a:pt x="3573" y="6537"/>
                    <a:pt x="3656" y="6585"/>
                    <a:pt x="3751" y="6585"/>
                  </a:cubicBezTo>
                  <a:lnTo>
                    <a:pt x="3775" y="6585"/>
                  </a:lnTo>
                  <a:cubicBezTo>
                    <a:pt x="3882" y="6561"/>
                    <a:pt x="3977" y="6526"/>
                    <a:pt x="4013" y="6430"/>
                  </a:cubicBezTo>
                  <a:lnTo>
                    <a:pt x="4454" y="5775"/>
                  </a:lnTo>
                  <a:lnTo>
                    <a:pt x="5489" y="6168"/>
                  </a:lnTo>
                  <a:cubicBezTo>
                    <a:pt x="5704" y="6240"/>
                    <a:pt x="5835" y="6430"/>
                    <a:pt x="5835" y="6657"/>
                  </a:cubicBezTo>
                  <a:lnTo>
                    <a:pt x="5835" y="7549"/>
                  </a:lnTo>
                  <a:cubicBezTo>
                    <a:pt x="5835" y="7645"/>
                    <a:pt x="5906" y="7716"/>
                    <a:pt x="6001" y="7716"/>
                  </a:cubicBezTo>
                  <a:cubicBezTo>
                    <a:pt x="6085" y="7716"/>
                    <a:pt x="6156" y="7645"/>
                    <a:pt x="6156" y="7549"/>
                  </a:cubicBezTo>
                  <a:lnTo>
                    <a:pt x="6156" y="6657"/>
                  </a:lnTo>
                  <a:cubicBezTo>
                    <a:pt x="6180" y="6311"/>
                    <a:pt x="5954" y="6002"/>
                    <a:pt x="5620" y="5883"/>
                  </a:cubicBezTo>
                  <a:lnTo>
                    <a:pt x="4632" y="5525"/>
                  </a:lnTo>
                  <a:cubicBezTo>
                    <a:pt x="4632" y="5478"/>
                    <a:pt x="4608" y="5442"/>
                    <a:pt x="4585" y="5406"/>
                  </a:cubicBezTo>
                  <a:lnTo>
                    <a:pt x="4287" y="5097"/>
                  </a:lnTo>
                  <a:lnTo>
                    <a:pt x="4287" y="4549"/>
                  </a:lnTo>
                  <a:cubicBezTo>
                    <a:pt x="4311" y="4513"/>
                    <a:pt x="4346" y="4490"/>
                    <a:pt x="4370" y="4466"/>
                  </a:cubicBezTo>
                  <a:cubicBezTo>
                    <a:pt x="4751" y="4109"/>
                    <a:pt x="4966" y="3620"/>
                    <a:pt x="4966" y="3097"/>
                  </a:cubicBezTo>
                  <a:lnTo>
                    <a:pt x="4966" y="2680"/>
                  </a:lnTo>
                  <a:cubicBezTo>
                    <a:pt x="5085" y="2430"/>
                    <a:pt x="5144" y="2180"/>
                    <a:pt x="5144" y="1894"/>
                  </a:cubicBezTo>
                  <a:lnTo>
                    <a:pt x="5144" y="168"/>
                  </a:lnTo>
                  <a:cubicBezTo>
                    <a:pt x="5144" y="72"/>
                    <a:pt x="5073" y="1"/>
                    <a:pt x="49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63"/>
            <p:cNvSpPr/>
            <p:nvPr/>
          </p:nvSpPr>
          <p:spPr>
            <a:xfrm>
              <a:off x="3204117" y="1836767"/>
              <a:ext cx="10630" cy="21261"/>
            </a:xfrm>
            <a:custGeom>
              <a:avLst/>
              <a:gdLst/>
              <a:ahLst/>
              <a:cxnLst/>
              <a:rect l="l" t="t" r="r" b="b"/>
              <a:pathLst>
                <a:path w="334" h="668" extrusionOk="0">
                  <a:moveTo>
                    <a:pt x="167" y="0"/>
                  </a:moveTo>
                  <a:cubicBezTo>
                    <a:pt x="84" y="0"/>
                    <a:pt x="1" y="72"/>
                    <a:pt x="1" y="167"/>
                  </a:cubicBezTo>
                  <a:lnTo>
                    <a:pt x="1" y="500"/>
                  </a:lnTo>
                  <a:cubicBezTo>
                    <a:pt x="1" y="596"/>
                    <a:pt x="84" y="667"/>
                    <a:pt x="167" y="667"/>
                  </a:cubicBezTo>
                  <a:cubicBezTo>
                    <a:pt x="262" y="667"/>
                    <a:pt x="334" y="596"/>
                    <a:pt x="334" y="500"/>
                  </a:cubicBezTo>
                  <a:lnTo>
                    <a:pt x="334" y="167"/>
                  </a:lnTo>
                  <a:cubicBezTo>
                    <a:pt x="334" y="72"/>
                    <a:pt x="262" y="0"/>
                    <a:pt x="1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63"/>
            <p:cNvSpPr/>
            <p:nvPr/>
          </p:nvSpPr>
          <p:spPr>
            <a:xfrm>
              <a:off x="3324616" y="1836767"/>
              <a:ext cx="10280" cy="21261"/>
            </a:xfrm>
            <a:custGeom>
              <a:avLst/>
              <a:gdLst/>
              <a:ahLst/>
              <a:cxnLst/>
              <a:rect l="l" t="t" r="r" b="b"/>
              <a:pathLst>
                <a:path w="323" h="668" extrusionOk="0">
                  <a:moveTo>
                    <a:pt x="167" y="0"/>
                  </a:moveTo>
                  <a:cubicBezTo>
                    <a:pt x="72" y="0"/>
                    <a:pt x="1" y="72"/>
                    <a:pt x="1" y="167"/>
                  </a:cubicBezTo>
                  <a:lnTo>
                    <a:pt x="1" y="500"/>
                  </a:lnTo>
                  <a:cubicBezTo>
                    <a:pt x="1" y="596"/>
                    <a:pt x="72" y="667"/>
                    <a:pt x="167" y="667"/>
                  </a:cubicBezTo>
                  <a:cubicBezTo>
                    <a:pt x="251" y="667"/>
                    <a:pt x="322" y="596"/>
                    <a:pt x="322" y="500"/>
                  </a:cubicBezTo>
                  <a:lnTo>
                    <a:pt x="322" y="167"/>
                  </a:lnTo>
                  <a:cubicBezTo>
                    <a:pt x="322" y="72"/>
                    <a:pt x="251" y="0"/>
                    <a:pt x="1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63"/>
            <p:cNvSpPr/>
            <p:nvPr/>
          </p:nvSpPr>
          <p:spPr>
            <a:xfrm>
              <a:off x="3122257" y="1508594"/>
              <a:ext cx="294850" cy="278554"/>
            </a:xfrm>
            <a:custGeom>
              <a:avLst/>
              <a:gdLst/>
              <a:ahLst/>
              <a:cxnLst/>
              <a:rect l="l" t="t" r="r" b="b"/>
              <a:pathLst>
                <a:path w="9264" h="8752" extrusionOk="0">
                  <a:moveTo>
                    <a:pt x="3096" y="584"/>
                  </a:moveTo>
                  <a:lnTo>
                    <a:pt x="3096" y="584"/>
                  </a:lnTo>
                  <a:cubicBezTo>
                    <a:pt x="2858" y="798"/>
                    <a:pt x="2620" y="1060"/>
                    <a:pt x="2430" y="1382"/>
                  </a:cubicBezTo>
                  <a:cubicBezTo>
                    <a:pt x="2299" y="1584"/>
                    <a:pt x="2156" y="1810"/>
                    <a:pt x="2061" y="2048"/>
                  </a:cubicBezTo>
                  <a:lnTo>
                    <a:pt x="1168" y="2048"/>
                  </a:lnTo>
                  <a:cubicBezTo>
                    <a:pt x="1656" y="1394"/>
                    <a:pt x="2322" y="882"/>
                    <a:pt x="3096" y="584"/>
                  </a:cubicBezTo>
                  <a:close/>
                  <a:moveTo>
                    <a:pt x="4466" y="310"/>
                  </a:moveTo>
                  <a:lnTo>
                    <a:pt x="4466" y="2048"/>
                  </a:lnTo>
                  <a:lnTo>
                    <a:pt x="2418" y="2048"/>
                  </a:lnTo>
                  <a:cubicBezTo>
                    <a:pt x="2894" y="1048"/>
                    <a:pt x="3632" y="382"/>
                    <a:pt x="4466" y="310"/>
                  </a:cubicBezTo>
                  <a:close/>
                  <a:moveTo>
                    <a:pt x="4799" y="310"/>
                  </a:moveTo>
                  <a:cubicBezTo>
                    <a:pt x="5644" y="382"/>
                    <a:pt x="6371" y="1048"/>
                    <a:pt x="6847" y="2048"/>
                  </a:cubicBezTo>
                  <a:lnTo>
                    <a:pt x="4799" y="2048"/>
                  </a:lnTo>
                  <a:lnTo>
                    <a:pt x="4799" y="310"/>
                  </a:lnTo>
                  <a:close/>
                  <a:moveTo>
                    <a:pt x="6168" y="608"/>
                  </a:moveTo>
                  <a:cubicBezTo>
                    <a:pt x="6942" y="905"/>
                    <a:pt x="7609" y="1405"/>
                    <a:pt x="8097" y="2060"/>
                  </a:cubicBezTo>
                  <a:lnTo>
                    <a:pt x="7204" y="2060"/>
                  </a:lnTo>
                  <a:cubicBezTo>
                    <a:pt x="7097" y="1810"/>
                    <a:pt x="6966" y="1584"/>
                    <a:pt x="6835" y="1382"/>
                  </a:cubicBezTo>
                  <a:cubicBezTo>
                    <a:pt x="6621" y="1072"/>
                    <a:pt x="6406" y="810"/>
                    <a:pt x="6168" y="608"/>
                  </a:cubicBezTo>
                  <a:close/>
                  <a:moveTo>
                    <a:pt x="1941" y="2382"/>
                  </a:moveTo>
                  <a:cubicBezTo>
                    <a:pt x="1703" y="3013"/>
                    <a:pt x="1560" y="3715"/>
                    <a:pt x="1549" y="4465"/>
                  </a:cubicBezTo>
                  <a:lnTo>
                    <a:pt x="322" y="4465"/>
                  </a:lnTo>
                  <a:cubicBezTo>
                    <a:pt x="358" y="3703"/>
                    <a:pt x="584" y="2989"/>
                    <a:pt x="953" y="2382"/>
                  </a:cubicBezTo>
                  <a:close/>
                  <a:moveTo>
                    <a:pt x="8323" y="2382"/>
                  </a:moveTo>
                  <a:cubicBezTo>
                    <a:pt x="8692" y="2989"/>
                    <a:pt x="8919" y="3703"/>
                    <a:pt x="8942" y="4465"/>
                  </a:cubicBezTo>
                  <a:lnTo>
                    <a:pt x="7728" y="4465"/>
                  </a:lnTo>
                  <a:cubicBezTo>
                    <a:pt x="7692" y="3715"/>
                    <a:pt x="7561" y="3013"/>
                    <a:pt x="7335" y="2382"/>
                  </a:cubicBezTo>
                  <a:close/>
                  <a:moveTo>
                    <a:pt x="1537" y="4787"/>
                  </a:moveTo>
                  <a:cubicBezTo>
                    <a:pt x="1560" y="5466"/>
                    <a:pt x="1668" y="6132"/>
                    <a:pt x="1882" y="6739"/>
                  </a:cubicBezTo>
                  <a:lnTo>
                    <a:pt x="1918" y="6870"/>
                  </a:lnTo>
                  <a:lnTo>
                    <a:pt x="941" y="6870"/>
                  </a:lnTo>
                  <a:cubicBezTo>
                    <a:pt x="572" y="6239"/>
                    <a:pt x="346" y="5525"/>
                    <a:pt x="310" y="4787"/>
                  </a:cubicBezTo>
                  <a:close/>
                  <a:moveTo>
                    <a:pt x="8919" y="4787"/>
                  </a:moveTo>
                  <a:cubicBezTo>
                    <a:pt x="8919" y="5501"/>
                    <a:pt x="8704" y="6204"/>
                    <a:pt x="8347" y="6811"/>
                  </a:cubicBezTo>
                  <a:cubicBezTo>
                    <a:pt x="8335" y="6823"/>
                    <a:pt x="8323" y="6859"/>
                    <a:pt x="8311" y="6870"/>
                  </a:cubicBezTo>
                  <a:lnTo>
                    <a:pt x="7323" y="6870"/>
                  </a:lnTo>
                  <a:lnTo>
                    <a:pt x="7371" y="6739"/>
                  </a:lnTo>
                  <a:cubicBezTo>
                    <a:pt x="7573" y="6120"/>
                    <a:pt x="7680" y="5466"/>
                    <a:pt x="7692" y="4787"/>
                  </a:cubicBezTo>
                  <a:close/>
                  <a:moveTo>
                    <a:pt x="4632" y="1"/>
                  </a:moveTo>
                  <a:cubicBezTo>
                    <a:pt x="3394" y="1"/>
                    <a:pt x="2239" y="477"/>
                    <a:pt x="1358" y="1346"/>
                  </a:cubicBezTo>
                  <a:cubicBezTo>
                    <a:pt x="477" y="2227"/>
                    <a:pt x="1" y="3382"/>
                    <a:pt x="1" y="4620"/>
                  </a:cubicBezTo>
                  <a:cubicBezTo>
                    <a:pt x="1" y="6358"/>
                    <a:pt x="953" y="7930"/>
                    <a:pt x="2501" y="8728"/>
                  </a:cubicBezTo>
                  <a:cubicBezTo>
                    <a:pt x="2537" y="8752"/>
                    <a:pt x="2549" y="8752"/>
                    <a:pt x="2573" y="8752"/>
                  </a:cubicBezTo>
                  <a:cubicBezTo>
                    <a:pt x="2632" y="8752"/>
                    <a:pt x="2692" y="8716"/>
                    <a:pt x="2727" y="8656"/>
                  </a:cubicBezTo>
                  <a:cubicBezTo>
                    <a:pt x="2775" y="8585"/>
                    <a:pt x="2739" y="8478"/>
                    <a:pt x="2656" y="8430"/>
                  </a:cubicBezTo>
                  <a:cubicBezTo>
                    <a:pt x="2061" y="8121"/>
                    <a:pt x="1560" y="7692"/>
                    <a:pt x="1179" y="7180"/>
                  </a:cubicBezTo>
                  <a:lnTo>
                    <a:pt x="2072" y="7180"/>
                  </a:lnTo>
                  <a:cubicBezTo>
                    <a:pt x="2263" y="7632"/>
                    <a:pt x="2513" y="8013"/>
                    <a:pt x="2799" y="8335"/>
                  </a:cubicBezTo>
                  <a:cubicBezTo>
                    <a:pt x="2831" y="8368"/>
                    <a:pt x="2879" y="8386"/>
                    <a:pt x="2924" y="8386"/>
                  </a:cubicBezTo>
                  <a:cubicBezTo>
                    <a:pt x="2962" y="8386"/>
                    <a:pt x="2998" y="8374"/>
                    <a:pt x="3025" y="8347"/>
                  </a:cubicBezTo>
                  <a:cubicBezTo>
                    <a:pt x="3084" y="8287"/>
                    <a:pt x="3096" y="8180"/>
                    <a:pt x="3037" y="8121"/>
                  </a:cubicBezTo>
                  <a:cubicBezTo>
                    <a:pt x="2799" y="7859"/>
                    <a:pt x="2596" y="7537"/>
                    <a:pt x="2430" y="7180"/>
                  </a:cubicBezTo>
                  <a:cubicBezTo>
                    <a:pt x="2501" y="7168"/>
                    <a:pt x="2561" y="7109"/>
                    <a:pt x="2561" y="7025"/>
                  </a:cubicBezTo>
                  <a:cubicBezTo>
                    <a:pt x="2561" y="6930"/>
                    <a:pt x="2489" y="6859"/>
                    <a:pt x="2394" y="6859"/>
                  </a:cubicBezTo>
                  <a:lnTo>
                    <a:pt x="2275" y="6859"/>
                  </a:lnTo>
                  <a:cubicBezTo>
                    <a:pt x="2025" y="6228"/>
                    <a:pt x="1894" y="5513"/>
                    <a:pt x="1882" y="4775"/>
                  </a:cubicBezTo>
                  <a:lnTo>
                    <a:pt x="2061" y="4775"/>
                  </a:lnTo>
                  <a:cubicBezTo>
                    <a:pt x="2144" y="4775"/>
                    <a:pt x="2215" y="4704"/>
                    <a:pt x="2215" y="4608"/>
                  </a:cubicBezTo>
                  <a:cubicBezTo>
                    <a:pt x="2215" y="4513"/>
                    <a:pt x="2144" y="4442"/>
                    <a:pt x="2061" y="4442"/>
                  </a:cubicBezTo>
                  <a:lnTo>
                    <a:pt x="1882" y="4442"/>
                  </a:lnTo>
                  <a:cubicBezTo>
                    <a:pt x="1894" y="3680"/>
                    <a:pt x="2037" y="2965"/>
                    <a:pt x="2275" y="2358"/>
                  </a:cubicBezTo>
                  <a:lnTo>
                    <a:pt x="4478" y="2358"/>
                  </a:lnTo>
                  <a:lnTo>
                    <a:pt x="4478" y="2715"/>
                  </a:lnTo>
                  <a:cubicBezTo>
                    <a:pt x="4478" y="2810"/>
                    <a:pt x="4561" y="2882"/>
                    <a:pt x="4644" y="2882"/>
                  </a:cubicBezTo>
                  <a:cubicBezTo>
                    <a:pt x="4739" y="2882"/>
                    <a:pt x="4811" y="2810"/>
                    <a:pt x="4811" y="2715"/>
                  </a:cubicBezTo>
                  <a:lnTo>
                    <a:pt x="4811" y="2358"/>
                  </a:lnTo>
                  <a:lnTo>
                    <a:pt x="7014" y="2358"/>
                  </a:lnTo>
                  <a:cubicBezTo>
                    <a:pt x="7252" y="2965"/>
                    <a:pt x="7395" y="3680"/>
                    <a:pt x="7418" y="4442"/>
                  </a:cubicBezTo>
                  <a:lnTo>
                    <a:pt x="7204" y="4442"/>
                  </a:lnTo>
                  <a:cubicBezTo>
                    <a:pt x="7121" y="4442"/>
                    <a:pt x="7037" y="4513"/>
                    <a:pt x="7037" y="4608"/>
                  </a:cubicBezTo>
                  <a:cubicBezTo>
                    <a:pt x="7037" y="4704"/>
                    <a:pt x="7121" y="4775"/>
                    <a:pt x="7204" y="4775"/>
                  </a:cubicBezTo>
                  <a:lnTo>
                    <a:pt x="7383" y="4775"/>
                  </a:lnTo>
                  <a:cubicBezTo>
                    <a:pt x="7371" y="5513"/>
                    <a:pt x="7216" y="6228"/>
                    <a:pt x="6978" y="6859"/>
                  </a:cubicBezTo>
                  <a:lnTo>
                    <a:pt x="6859" y="6859"/>
                  </a:lnTo>
                  <a:cubicBezTo>
                    <a:pt x="6775" y="6859"/>
                    <a:pt x="6704" y="6930"/>
                    <a:pt x="6704" y="7025"/>
                  </a:cubicBezTo>
                  <a:cubicBezTo>
                    <a:pt x="6704" y="7109"/>
                    <a:pt x="6764" y="7168"/>
                    <a:pt x="6835" y="7180"/>
                  </a:cubicBezTo>
                  <a:cubicBezTo>
                    <a:pt x="6668" y="7537"/>
                    <a:pt x="6466" y="7859"/>
                    <a:pt x="6228" y="8121"/>
                  </a:cubicBezTo>
                  <a:cubicBezTo>
                    <a:pt x="6168" y="8180"/>
                    <a:pt x="6168" y="8287"/>
                    <a:pt x="6240" y="8347"/>
                  </a:cubicBezTo>
                  <a:cubicBezTo>
                    <a:pt x="6263" y="8371"/>
                    <a:pt x="6311" y="8394"/>
                    <a:pt x="6347" y="8394"/>
                  </a:cubicBezTo>
                  <a:cubicBezTo>
                    <a:pt x="6383" y="8394"/>
                    <a:pt x="6430" y="8371"/>
                    <a:pt x="6466" y="8335"/>
                  </a:cubicBezTo>
                  <a:cubicBezTo>
                    <a:pt x="6740" y="8013"/>
                    <a:pt x="7002" y="7621"/>
                    <a:pt x="7192" y="7180"/>
                  </a:cubicBezTo>
                  <a:lnTo>
                    <a:pt x="8085" y="7180"/>
                  </a:lnTo>
                  <a:cubicBezTo>
                    <a:pt x="7728" y="7656"/>
                    <a:pt x="7299" y="8061"/>
                    <a:pt x="6775" y="8347"/>
                  </a:cubicBezTo>
                  <a:cubicBezTo>
                    <a:pt x="6704" y="8394"/>
                    <a:pt x="6668" y="8490"/>
                    <a:pt x="6716" y="8573"/>
                  </a:cubicBezTo>
                  <a:cubicBezTo>
                    <a:pt x="6749" y="8622"/>
                    <a:pt x="6804" y="8649"/>
                    <a:pt x="6863" y="8649"/>
                  </a:cubicBezTo>
                  <a:cubicBezTo>
                    <a:pt x="6889" y="8649"/>
                    <a:pt x="6916" y="8644"/>
                    <a:pt x="6942" y="8633"/>
                  </a:cubicBezTo>
                  <a:cubicBezTo>
                    <a:pt x="7621" y="8228"/>
                    <a:pt x="8204" y="7644"/>
                    <a:pt x="8621" y="6966"/>
                  </a:cubicBezTo>
                  <a:cubicBezTo>
                    <a:pt x="9038" y="6251"/>
                    <a:pt x="9264" y="5442"/>
                    <a:pt x="9264" y="4608"/>
                  </a:cubicBezTo>
                  <a:cubicBezTo>
                    <a:pt x="9264" y="3382"/>
                    <a:pt x="8788" y="2227"/>
                    <a:pt x="7907" y="1346"/>
                  </a:cubicBezTo>
                  <a:cubicBezTo>
                    <a:pt x="7025" y="477"/>
                    <a:pt x="5871" y="1"/>
                    <a:pt x="46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84" name="Google Shape;2384;p63"/>
          <p:cNvGrpSpPr/>
          <p:nvPr/>
        </p:nvGrpSpPr>
        <p:grpSpPr>
          <a:xfrm>
            <a:off x="4327602" y="3802317"/>
            <a:ext cx="488771" cy="489330"/>
            <a:chOff x="3094217" y="1976585"/>
            <a:chExt cx="350198" cy="350548"/>
          </a:xfrm>
        </p:grpSpPr>
        <p:sp>
          <p:nvSpPr>
            <p:cNvPr id="2385" name="Google Shape;2385;p63"/>
            <p:cNvSpPr/>
            <p:nvPr/>
          </p:nvSpPr>
          <p:spPr>
            <a:xfrm>
              <a:off x="3094217" y="2129039"/>
              <a:ext cx="131543" cy="197362"/>
            </a:xfrm>
            <a:custGeom>
              <a:avLst/>
              <a:gdLst/>
              <a:ahLst/>
              <a:cxnLst/>
              <a:rect l="l" t="t" r="r" b="b"/>
              <a:pathLst>
                <a:path w="4133" h="6201" extrusionOk="0">
                  <a:moveTo>
                    <a:pt x="2072" y="345"/>
                  </a:moveTo>
                  <a:cubicBezTo>
                    <a:pt x="2117" y="345"/>
                    <a:pt x="2162" y="348"/>
                    <a:pt x="2203" y="354"/>
                  </a:cubicBezTo>
                  <a:cubicBezTo>
                    <a:pt x="2906" y="414"/>
                    <a:pt x="3454" y="1045"/>
                    <a:pt x="3454" y="1759"/>
                  </a:cubicBezTo>
                  <a:cubicBezTo>
                    <a:pt x="3454" y="2438"/>
                    <a:pt x="3620" y="3069"/>
                    <a:pt x="3751" y="3402"/>
                  </a:cubicBezTo>
                  <a:lnTo>
                    <a:pt x="3751" y="3426"/>
                  </a:lnTo>
                  <a:cubicBezTo>
                    <a:pt x="3608" y="3509"/>
                    <a:pt x="3299" y="3688"/>
                    <a:pt x="2763" y="3807"/>
                  </a:cubicBezTo>
                  <a:lnTo>
                    <a:pt x="2763" y="3759"/>
                  </a:lnTo>
                  <a:lnTo>
                    <a:pt x="2763" y="3438"/>
                  </a:lnTo>
                  <a:cubicBezTo>
                    <a:pt x="2965" y="3319"/>
                    <a:pt x="3144" y="3140"/>
                    <a:pt x="3263" y="2926"/>
                  </a:cubicBezTo>
                  <a:cubicBezTo>
                    <a:pt x="3489" y="2533"/>
                    <a:pt x="3418" y="2021"/>
                    <a:pt x="3073" y="1712"/>
                  </a:cubicBezTo>
                  <a:cubicBezTo>
                    <a:pt x="2834" y="1485"/>
                    <a:pt x="2418" y="1235"/>
                    <a:pt x="1727" y="1235"/>
                  </a:cubicBezTo>
                  <a:cubicBezTo>
                    <a:pt x="1691" y="1235"/>
                    <a:pt x="1644" y="1247"/>
                    <a:pt x="1608" y="1283"/>
                  </a:cubicBezTo>
                  <a:lnTo>
                    <a:pt x="1275" y="1616"/>
                  </a:lnTo>
                  <a:cubicBezTo>
                    <a:pt x="1215" y="1676"/>
                    <a:pt x="1215" y="1783"/>
                    <a:pt x="1275" y="1843"/>
                  </a:cubicBezTo>
                  <a:cubicBezTo>
                    <a:pt x="1304" y="1872"/>
                    <a:pt x="1343" y="1887"/>
                    <a:pt x="1382" y="1887"/>
                  </a:cubicBezTo>
                  <a:cubicBezTo>
                    <a:pt x="1421" y="1887"/>
                    <a:pt x="1459" y="1872"/>
                    <a:pt x="1489" y="1843"/>
                  </a:cubicBezTo>
                  <a:lnTo>
                    <a:pt x="1787" y="1545"/>
                  </a:lnTo>
                  <a:cubicBezTo>
                    <a:pt x="2227" y="1557"/>
                    <a:pt x="2584" y="1700"/>
                    <a:pt x="2846" y="1938"/>
                  </a:cubicBezTo>
                  <a:cubicBezTo>
                    <a:pt x="3073" y="2140"/>
                    <a:pt x="3132" y="2485"/>
                    <a:pt x="2977" y="2747"/>
                  </a:cubicBezTo>
                  <a:cubicBezTo>
                    <a:pt x="2799" y="3081"/>
                    <a:pt x="2441" y="3283"/>
                    <a:pt x="2072" y="3283"/>
                  </a:cubicBezTo>
                  <a:cubicBezTo>
                    <a:pt x="1489" y="3283"/>
                    <a:pt x="1037" y="2831"/>
                    <a:pt x="1037" y="2247"/>
                  </a:cubicBezTo>
                  <a:cubicBezTo>
                    <a:pt x="1037" y="2152"/>
                    <a:pt x="953" y="2081"/>
                    <a:pt x="870" y="2081"/>
                  </a:cubicBezTo>
                  <a:cubicBezTo>
                    <a:pt x="775" y="2081"/>
                    <a:pt x="703" y="2152"/>
                    <a:pt x="703" y="2247"/>
                  </a:cubicBezTo>
                  <a:cubicBezTo>
                    <a:pt x="703" y="2747"/>
                    <a:pt x="989" y="3200"/>
                    <a:pt x="1394" y="3438"/>
                  </a:cubicBezTo>
                  <a:lnTo>
                    <a:pt x="1394" y="3759"/>
                  </a:lnTo>
                  <a:lnTo>
                    <a:pt x="1394" y="3807"/>
                  </a:lnTo>
                  <a:cubicBezTo>
                    <a:pt x="858" y="3688"/>
                    <a:pt x="525" y="3509"/>
                    <a:pt x="394" y="3426"/>
                  </a:cubicBezTo>
                  <a:cubicBezTo>
                    <a:pt x="394" y="3426"/>
                    <a:pt x="382" y="3426"/>
                    <a:pt x="394" y="3402"/>
                  </a:cubicBezTo>
                  <a:cubicBezTo>
                    <a:pt x="525" y="3081"/>
                    <a:pt x="691" y="2438"/>
                    <a:pt x="691" y="1759"/>
                  </a:cubicBezTo>
                  <a:cubicBezTo>
                    <a:pt x="691" y="1045"/>
                    <a:pt x="1239" y="414"/>
                    <a:pt x="1941" y="354"/>
                  </a:cubicBezTo>
                  <a:cubicBezTo>
                    <a:pt x="1983" y="348"/>
                    <a:pt x="2028" y="345"/>
                    <a:pt x="2072" y="345"/>
                  </a:cubicBezTo>
                  <a:close/>
                  <a:moveTo>
                    <a:pt x="2430" y="3581"/>
                  </a:moveTo>
                  <a:lnTo>
                    <a:pt x="2430" y="3783"/>
                  </a:lnTo>
                  <a:cubicBezTo>
                    <a:pt x="2430" y="3974"/>
                    <a:pt x="2537" y="4152"/>
                    <a:pt x="2715" y="4224"/>
                  </a:cubicBezTo>
                  <a:lnTo>
                    <a:pt x="2822" y="4271"/>
                  </a:lnTo>
                  <a:cubicBezTo>
                    <a:pt x="2656" y="4509"/>
                    <a:pt x="2370" y="4676"/>
                    <a:pt x="2072" y="4676"/>
                  </a:cubicBezTo>
                  <a:cubicBezTo>
                    <a:pt x="1775" y="4676"/>
                    <a:pt x="1489" y="4509"/>
                    <a:pt x="1334" y="4271"/>
                  </a:cubicBezTo>
                  <a:lnTo>
                    <a:pt x="1429" y="4224"/>
                  </a:lnTo>
                  <a:cubicBezTo>
                    <a:pt x="1608" y="4140"/>
                    <a:pt x="1715" y="3974"/>
                    <a:pt x="1715" y="3783"/>
                  </a:cubicBezTo>
                  <a:lnTo>
                    <a:pt x="1715" y="3581"/>
                  </a:lnTo>
                  <a:cubicBezTo>
                    <a:pt x="1834" y="3617"/>
                    <a:pt x="1953" y="3628"/>
                    <a:pt x="2072" y="3628"/>
                  </a:cubicBezTo>
                  <a:cubicBezTo>
                    <a:pt x="2191" y="3628"/>
                    <a:pt x="2311" y="3617"/>
                    <a:pt x="2430" y="3581"/>
                  </a:cubicBezTo>
                  <a:close/>
                  <a:moveTo>
                    <a:pt x="2065" y="0"/>
                  </a:moveTo>
                  <a:cubicBezTo>
                    <a:pt x="2010" y="0"/>
                    <a:pt x="1953" y="3"/>
                    <a:pt x="1894" y="9"/>
                  </a:cubicBezTo>
                  <a:cubicBezTo>
                    <a:pt x="1037" y="92"/>
                    <a:pt x="346" y="842"/>
                    <a:pt x="346" y="1735"/>
                  </a:cubicBezTo>
                  <a:cubicBezTo>
                    <a:pt x="346" y="2378"/>
                    <a:pt x="203" y="2962"/>
                    <a:pt x="60" y="3271"/>
                  </a:cubicBezTo>
                  <a:cubicBezTo>
                    <a:pt x="1" y="3426"/>
                    <a:pt x="48" y="3581"/>
                    <a:pt x="179" y="3676"/>
                  </a:cubicBezTo>
                  <a:cubicBezTo>
                    <a:pt x="310" y="3759"/>
                    <a:pt x="584" y="3926"/>
                    <a:pt x="1013" y="4045"/>
                  </a:cubicBezTo>
                  <a:lnTo>
                    <a:pt x="382" y="4379"/>
                  </a:lnTo>
                  <a:cubicBezTo>
                    <a:pt x="144" y="4498"/>
                    <a:pt x="1" y="4712"/>
                    <a:pt x="1" y="4986"/>
                  </a:cubicBezTo>
                  <a:lnTo>
                    <a:pt x="1" y="6045"/>
                  </a:lnTo>
                  <a:cubicBezTo>
                    <a:pt x="1" y="6129"/>
                    <a:pt x="84" y="6200"/>
                    <a:pt x="167" y="6200"/>
                  </a:cubicBezTo>
                  <a:cubicBezTo>
                    <a:pt x="263" y="6200"/>
                    <a:pt x="334" y="6129"/>
                    <a:pt x="334" y="6045"/>
                  </a:cubicBezTo>
                  <a:lnTo>
                    <a:pt x="334" y="4974"/>
                  </a:lnTo>
                  <a:cubicBezTo>
                    <a:pt x="334" y="4831"/>
                    <a:pt x="406" y="4712"/>
                    <a:pt x="525" y="4652"/>
                  </a:cubicBezTo>
                  <a:lnTo>
                    <a:pt x="1037" y="4402"/>
                  </a:lnTo>
                  <a:cubicBezTo>
                    <a:pt x="1239" y="4760"/>
                    <a:pt x="1644" y="4986"/>
                    <a:pt x="2060" y="4986"/>
                  </a:cubicBezTo>
                  <a:cubicBezTo>
                    <a:pt x="2489" y="4986"/>
                    <a:pt x="2882" y="4760"/>
                    <a:pt x="3084" y="4402"/>
                  </a:cubicBezTo>
                  <a:lnTo>
                    <a:pt x="3596" y="4652"/>
                  </a:lnTo>
                  <a:cubicBezTo>
                    <a:pt x="3704" y="4712"/>
                    <a:pt x="3787" y="4831"/>
                    <a:pt x="3787" y="4974"/>
                  </a:cubicBezTo>
                  <a:lnTo>
                    <a:pt x="3787" y="6022"/>
                  </a:lnTo>
                  <a:cubicBezTo>
                    <a:pt x="3787" y="6117"/>
                    <a:pt x="3858" y="6188"/>
                    <a:pt x="3954" y="6188"/>
                  </a:cubicBezTo>
                  <a:cubicBezTo>
                    <a:pt x="4037" y="6188"/>
                    <a:pt x="4108" y="6117"/>
                    <a:pt x="4108" y="6022"/>
                  </a:cubicBezTo>
                  <a:lnTo>
                    <a:pt x="4108" y="4974"/>
                  </a:lnTo>
                  <a:cubicBezTo>
                    <a:pt x="4132" y="4712"/>
                    <a:pt x="3977" y="4474"/>
                    <a:pt x="3739" y="4379"/>
                  </a:cubicBezTo>
                  <a:lnTo>
                    <a:pt x="3096" y="4045"/>
                  </a:lnTo>
                  <a:cubicBezTo>
                    <a:pt x="3537" y="3926"/>
                    <a:pt x="3799" y="3759"/>
                    <a:pt x="3930" y="3676"/>
                  </a:cubicBezTo>
                  <a:cubicBezTo>
                    <a:pt x="4073" y="3581"/>
                    <a:pt x="4108" y="3426"/>
                    <a:pt x="4049" y="3271"/>
                  </a:cubicBezTo>
                  <a:cubicBezTo>
                    <a:pt x="3918" y="2962"/>
                    <a:pt x="3775" y="2378"/>
                    <a:pt x="3775" y="1735"/>
                  </a:cubicBezTo>
                  <a:cubicBezTo>
                    <a:pt x="3775" y="866"/>
                    <a:pt x="3084" y="104"/>
                    <a:pt x="2227" y="9"/>
                  </a:cubicBezTo>
                  <a:cubicBezTo>
                    <a:pt x="2174" y="3"/>
                    <a:pt x="2120" y="0"/>
                    <a:pt x="20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63"/>
            <p:cNvSpPr/>
            <p:nvPr/>
          </p:nvSpPr>
          <p:spPr>
            <a:xfrm>
              <a:off x="3116592" y="2293778"/>
              <a:ext cx="10630" cy="32241"/>
            </a:xfrm>
            <a:custGeom>
              <a:avLst/>
              <a:gdLst/>
              <a:ahLst/>
              <a:cxnLst/>
              <a:rect l="l" t="t" r="r" b="b"/>
              <a:pathLst>
                <a:path w="334" h="1013" extrusionOk="0">
                  <a:moveTo>
                    <a:pt x="167" y="0"/>
                  </a:moveTo>
                  <a:cubicBezTo>
                    <a:pt x="72" y="0"/>
                    <a:pt x="0" y="72"/>
                    <a:pt x="0" y="167"/>
                  </a:cubicBezTo>
                  <a:lnTo>
                    <a:pt x="0" y="846"/>
                  </a:lnTo>
                  <a:cubicBezTo>
                    <a:pt x="0" y="941"/>
                    <a:pt x="72" y="1012"/>
                    <a:pt x="167" y="1012"/>
                  </a:cubicBezTo>
                  <a:cubicBezTo>
                    <a:pt x="250" y="1012"/>
                    <a:pt x="334" y="941"/>
                    <a:pt x="334" y="846"/>
                  </a:cubicBezTo>
                  <a:lnTo>
                    <a:pt x="334" y="167"/>
                  </a:lnTo>
                  <a:cubicBezTo>
                    <a:pt x="310" y="72"/>
                    <a:pt x="250" y="0"/>
                    <a:pt x="1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63"/>
            <p:cNvSpPr/>
            <p:nvPr/>
          </p:nvSpPr>
          <p:spPr>
            <a:xfrm>
              <a:off x="3193519" y="2293778"/>
              <a:ext cx="10248" cy="32241"/>
            </a:xfrm>
            <a:custGeom>
              <a:avLst/>
              <a:gdLst/>
              <a:ahLst/>
              <a:cxnLst/>
              <a:rect l="l" t="t" r="r" b="b"/>
              <a:pathLst>
                <a:path w="322" h="1013" extrusionOk="0">
                  <a:moveTo>
                    <a:pt x="155" y="0"/>
                  </a:moveTo>
                  <a:cubicBezTo>
                    <a:pt x="72" y="0"/>
                    <a:pt x="0" y="72"/>
                    <a:pt x="0" y="167"/>
                  </a:cubicBezTo>
                  <a:lnTo>
                    <a:pt x="0" y="846"/>
                  </a:lnTo>
                  <a:cubicBezTo>
                    <a:pt x="0" y="941"/>
                    <a:pt x="72" y="1012"/>
                    <a:pt x="155" y="1012"/>
                  </a:cubicBezTo>
                  <a:cubicBezTo>
                    <a:pt x="250" y="1012"/>
                    <a:pt x="322" y="941"/>
                    <a:pt x="322" y="846"/>
                  </a:cubicBezTo>
                  <a:lnTo>
                    <a:pt x="322" y="167"/>
                  </a:lnTo>
                  <a:cubicBezTo>
                    <a:pt x="310" y="72"/>
                    <a:pt x="250" y="0"/>
                    <a:pt x="1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63"/>
            <p:cNvSpPr/>
            <p:nvPr/>
          </p:nvSpPr>
          <p:spPr>
            <a:xfrm>
              <a:off x="3346227" y="2166755"/>
              <a:ext cx="54966" cy="18301"/>
            </a:xfrm>
            <a:custGeom>
              <a:avLst/>
              <a:gdLst/>
              <a:ahLst/>
              <a:cxnLst/>
              <a:rect l="l" t="t" r="r" b="b"/>
              <a:pathLst>
                <a:path w="1727" h="575" extrusionOk="0">
                  <a:moveTo>
                    <a:pt x="646" y="0"/>
                  </a:moveTo>
                  <a:cubicBezTo>
                    <a:pt x="494" y="0"/>
                    <a:pt x="326" y="15"/>
                    <a:pt x="143" y="50"/>
                  </a:cubicBezTo>
                  <a:cubicBezTo>
                    <a:pt x="60" y="62"/>
                    <a:pt x="0" y="122"/>
                    <a:pt x="0" y="217"/>
                  </a:cubicBezTo>
                  <a:lnTo>
                    <a:pt x="0" y="396"/>
                  </a:lnTo>
                  <a:cubicBezTo>
                    <a:pt x="0" y="479"/>
                    <a:pt x="84" y="550"/>
                    <a:pt x="167" y="550"/>
                  </a:cubicBezTo>
                  <a:cubicBezTo>
                    <a:pt x="262" y="550"/>
                    <a:pt x="334" y="479"/>
                    <a:pt x="334" y="396"/>
                  </a:cubicBezTo>
                  <a:lnTo>
                    <a:pt x="334" y="360"/>
                  </a:lnTo>
                  <a:cubicBezTo>
                    <a:pt x="445" y="344"/>
                    <a:pt x="549" y="338"/>
                    <a:pt x="645" y="338"/>
                  </a:cubicBezTo>
                  <a:cubicBezTo>
                    <a:pt x="845" y="338"/>
                    <a:pt x="1007" y="367"/>
                    <a:pt x="1120" y="407"/>
                  </a:cubicBezTo>
                  <a:cubicBezTo>
                    <a:pt x="1334" y="467"/>
                    <a:pt x="1453" y="538"/>
                    <a:pt x="1453" y="538"/>
                  </a:cubicBezTo>
                  <a:cubicBezTo>
                    <a:pt x="1477" y="550"/>
                    <a:pt x="1512" y="574"/>
                    <a:pt x="1536" y="574"/>
                  </a:cubicBezTo>
                  <a:cubicBezTo>
                    <a:pt x="1584" y="574"/>
                    <a:pt x="1643" y="538"/>
                    <a:pt x="1667" y="491"/>
                  </a:cubicBezTo>
                  <a:cubicBezTo>
                    <a:pt x="1727" y="396"/>
                    <a:pt x="1715" y="288"/>
                    <a:pt x="1643" y="241"/>
                  </a:cubicBezTo>
                  <a:cubicBezTo>
                    <a:pt x="1615" y="231"/>
                    <a:pt x="1258" y="0"/>
                    <a:pt x="6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63"/>
            <p:cNvSpPr/>
            <p:nvPr/>
          </p:nvSpPr>
          <p:spPr>
            <a:xfrm>
              <a:off x="3302655" y="2134991"/>
              <a:ext cx="141760" cy="192143"/>
            </a:xfrm>
            <a:custGeom>
              <a:avLst/>
              <a:gdLst/>
              <a:ahLst/>
              <a:cxnLst/>
              <a:rect l="l" t="t" r="r" b="b"/>
              <a:pathLst>
                <a:path w="4454" h="6037" extrusionOk="0">
                  <a:moveTo>
                    <a:pt x="3453" y="334"/>
                  </a:moveTo>
                  <a:lnTo>
                    <a:pt x="3453" y="1132"/>
                  </a:lnTo>
                  <a:cubicBezTo>
                    <a:pt x="3453" y="1263"/>
                    <a:pt x="3429" y="1405"/>
                    <a:pt x="3370" y="1525"/>
                  </a:cubicBezTo>
                  <a:lnTo>
                    <a:pt x="3310" y="1644"/>
                  </a:lnTo>
                  <a:cubicBezTo>
                    <a:pt x="3298" y="1667"/>
                    <a:pt x="3298" y="1691"/>
                    <a:pt x="3298" y="1715"/>
                  </a:cubicBezTo>
                  <a:lnTo>
                    <a:pt x="3298" y="2060"/>
                  </a:lnTo>
                  <a:cubicBezTo>
                    <a:pt x="3274" y="2346"/>
                    <a:pt x="3155" y="2608"/>
                    <a:pt x="2953" y="2799"/>
                  </a:cubicBezTo>
                  <a:cubicBezTo>
                    <a:pt x="2739" y="3001"/>
                    <a:pt x="2477" y="3096"/>
                    <a:pt x="2191" y="3096"/>
                  </a:cubicBezTo>
                  <a:cubicBezTo>
                    <a:pt x="1643" y="3084"/>
                    <a:pt x="1179" y="2596"/>
                    <a:pt x="1179" y="2013"/>
                  </a:cubicBezTo>
                  <a:lnTo>
                    <a:pt x="1179" y="1715"/>
                  </a:lnTo>
                  <a:cubicBezTo>
                    <a:pt x="1179" y="1691"/>
                    <a:pt x="1179" y="1667"/>
                    <a:pt x="1167" y="1644"/>
                  </a:cubicBezTo>
                  <a:lnTo>
                    <a:pt x="1107" y="1525"/>
                  </a:lnTo>
                  <a:cubicBezTo>
                    <a:pt x="1048" y="1405"/>
                    <a:pt x="1012" y="1275"/>
                    <a:pt x="1012" y="1132"/>
                  </a:cubicBezTo>
                  <a:cubicBezTo>
                    <a:pt x="1012" y="691"/>
                    <a:pt x="1369" y="334"/>
                    <a:pt x="1822" y="334"/>
                  </a:cubicBezTo>
                  <a:close/>
                  <a:moveTo>
                    <a:pt x="2762" y="3310"/>
                  </a:moveTo>
                  <a:lnTo>
                    <a:pt x="2762" y="3537"/>
                  </a:lnTo>
                  <a:cubicBezTo>
                    <a:pt x="2762" y="3572"/>
                    <a:pt x="2774" y="3620"/>
                    <a:pt x="2774" y="3680"/>
                  </a:cubicBezTo>
                  <a:lnTo>
                    <a:pt x="2239" y="4096"/>
                  </a:lnTo>
                  <a:lnTo>
                    <a:pt x="1691" y="3680"/>
                  </a:lnTo>
                  <a:cubicBezTo>
                    <a:pt x="1703" y="3632"/>
                    <a:pt x="1703" y="3584"/>
                    <a:pt x="1703" y="3537"/>
                  </a:cubicBezTo>
                  <a:lnTo>
                    <a:pt x="1703" y="3310"/>
                  </a:lnTo>
                  <a:cubicBezTo>
                    <a:pt x="1846" y="3370"/>
                    <a:pt x="2012" y="3406"/>
                    <a:pt x="2191" y="3406"/>
                  </a:cubicBezTo>
                  <a:lnTo>
                    <a:pt x="2239" y="3406"/>
                  </a:lnTo>
                  <a:cubicBezTo>
                    <a:pt x="2417" y="3406"/>
                    <a:pt x="2596" y="3382"/>
                    <a:pt x="2762" y="3310"/>
                  </a:cubicBezTo>
                  <a:close/>
                  <a:moveTo>
                    <a:pt x="1822" y="1"/>
                  </a:moveTo>
                  <a:cubicBezTo>
                    <a:pt x="1191" y="1"/>
                    <a:pt x="703" y="513"/>
                    <a:pt x="703" y="1120"/>
                  </a:cubicBezTo>
                  <a:cubicBezTo>
                    <a:pt x="703" y="1298"/>
                    <a:pt x="750" y="1489"/>
                    <a:pt x="822" y="1656"/>
                  </a:cubicBezTo>
                  <a:lnTo>
                    <a:pt x="869" y="1751"/>
                  </a:lnTo>
                  <a:lnTo>
                    <a:pt x="869" y="2001"/>
                  </a:lnTo>
                  <a:cubicBezTo>
                    <a:pt x="869" y="2441"/>
                    <a:pt x="1072" y="2846"/>
                    <a:pt x="1381" y="3096"/>
                  </a:cubicBezTo>
                  <a:lnTo>
                    <a:pt x="1381" y="3537"/>
                  </a:lnTo>
                  <a:cubicBezTo>
                    <a:pt x="1381" y="3608"/>
                    <a:pt x="1346" y="3680"/>
                    <a:pt x="1274" y="3703"/>
                  </a:cubicBezTo>
                  <a:lnTo>
                    <a:pt x="453" y="4025"/>
                  </a:lnTo>
                  <a:cubicBezTo>
                    <a:pt x="179" y="4132"/>
                    <a:pt x="0" y="4382"/>
                    <a:pt x="0" y="4668"/>
                  </a:cubicBezTo>
                  <a:lnTo>
                    <a:pt x="0" y="5858"/>
                  </a:lnTo>
                  <a:cubicBezTo>
                    <a:pt x="0" y="5942"/>
                    <a:pt x="83" y="6013"/>
                    <a:pt x="167" y="6013"/>
                  </a:cubicBezTo>
                  <a:cubicBezTo>
                    <a:pt x="262" y="6013"/>
                    <a:pt x="334" y="5942"/>
                    <a:pt x="334" y="5858"/>
                  </a:cubicBezTo>
                  <a:lnTo>
                    <a:pt x="334" y="4668"/>
                  </a:lnTo>
                  <a:cubicBezTo>
                    <a:pt x="334" y="4513"/>
                    <a:pt x="417" y="4382"/>
                    <a:pt x="560" y="4334"/>
                  </a:cubicBezTo>
                  <a:lnTo>
                    <a:pt x="1369" y="4025"/>
                  </a:lnTo>
                  <a:cubicBezTo>
                    <a:pt x="1417" y="4001"/>
                    <a:pt x="1465" y="3977"/>
                    <a:pt x="1488" y="3965"/>
                  </a:cubicBezTo>
                  <a:lnTo>
                    <a:pt x="2060" y="4394"/>
                  </a:lnTo>
                  <a:lnTo>
                    <a:pt x="2060" y="5870"/>
                  </a:lnTo>
                  <a:cubicBezTo>
                    <a:pt x="2060" y="5954"/>
                    <a:pt x="2131" y="6037"/>
                    <a:pt x="2215" y="6037"/>
                  </a:cubicBezTo>
                  <a:cubicBezTo>
                    <a:pt x="2310" y="6037"/>
                    <a:pt x="2381" y="5954"/>
                    <a:pt x="2381" y="5870"/>
                  </a:cubicBezTo>
                  <a:lnTo>
                    <a:pt x="2381" y="4394"/>
                  </a:lnTo>
                  <a:lnTo>
                    <a:pt x="2953" y="3965"/>
                  </a:lnTo>
                  <a:cubicBezTo>
                    <a:pt x="2977" y="3989"/>
                    <a:pt x="3024" y="4013"/>
                    <a:pt x="3072" y="4025"/>
                  </a:cubicBezTo>
                  <a:lnTo>
                    <a:pt x="3882" y="4334"/>
                  </a:lnTo>
                  <a:cubicBezTo>
                    <a:pt x="4024" y="4382"/>
                    <a:pt x="4108" y="4513"/>
                    <a:pt x="4108" y="4668"/>
                  </a:cubicBezTo>
                  <a:lnTo>
                    <a:pt x="4108" y="5858"/>
                  </a:lnTo>
                  <a:cubicBezTo>
                    <a:pt x="4108" y="5942"/>
                    <a:pt x="4179" y="6013"/>
                    <a:pt x="4274" y="6013"/>
                  </a:cubicBezTo>
                  <a:cubicBezTo>
                    <a:pt x="4358" y="6013"/>
                    <a:pt x="4441" y="5942"/>
                    <a:pt x="4441" y="5858"/>
                  </a:cubicBezTo>
                  <a:lnTo>
                    <a:pt x="4441" y="4668"/>
                  </a:lnTo>
                  <a:cubicBezTo>
                    <a:pt x="4453" y="4382"/>
                    <a:pt x="4274" y="4108"/>
                    <a:pt x="4024" y="4025"/>
                  </a:cubicBezTo>
                  <a:lnTo>
                    <a:pt x="3203" y="3703"/>
                  </a:lnTo>
                  <a:cubicBezTo>
                    <a:pt x="3131" y="3680"/>
                    <a:pt x="3084" y="3620"/>
                    <a:pt x="3084" y="3537"/>
                  </a:cubicBezTo>
                  <a:lnTo>
                    <a:pt x="3084" y="3108"/>
                  </a:lnTo>
                  <a:cubicBezTo>
                    <a:pt x="3120" y="3084"/>
                    <a:pt x="3155" y="3060"/>
                    <a:pt x="3191" y="3025"/>
                  </a:cubicBezTo>
                  <a:cubicBezTo>
                    <a:pt x="3453" y="2775"/>
                    <a:pt x="3608" y="2418"/>
                    <a:pt x="3608" y="2037"/>
                  </a:cubicBezTo>
                  <a:lnTo>
                    <a:pt x="3608" y="1727"/>
                  </a:lnTo>
                  <a:lnTo>
                    <a:pt x="3655" y="1644"/>
                  </a:lnTo>
                  <a:cubicBezTo>
                    <a:pt x="3739" y="1477"/>
                    <a:pt x="3774" y="1298"/>
                    <a:pt x="3774" y="1108"/>
                  </a:cubicBezTo>
                  <a:lnTo>
                    <a:pt x="3774" y="167"/>
                  </a:lnTo>
                  <a:cubicBezTo>
                    <a:pt x="3774" y="84"/>
                    <a:pt x="3691" y="1"/>
                    <a:pt x="36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63"/>
            <p:cNvSpPr/>
            <p:nvPr/>
          </p:nvSpPr>
          <p:spPr>
            <a:xfrm>
              <a:off x="3330313" y="2288463"/>
              <a:ext cx="10248" cy="37938"/>
            </a:xfrm>
            <a:custGeom>
              <a:avLst/>
              <a:gdLst/>
              <a:ahLst/>
              <a:cxnLst/>
              <a:rect l="l" t="t" r="r" b="b"/>
              <a:pathLst>
                <a:path w="322" h="1192" extrusionOk="0">
                  <a:moveTo>
                    <a:pt x="167" y="1"/>
                  </a:moveTo>
                  <a:cubicBezTo>
                    <a:pt x="72" y="1"/>
                    <a:pt x="0" y="84"/>
                    <a:pt x="0" y="167"/>
                  </a:cubicBezTo>
                  <a:lnTo>
                    <a:pt x="0" y="1036"/>
                  </a:lnTo>
                  <a:cubicBezTo>
                    <a:pt x="0" y="1120"/>
                    <a:pt x="72" y="1191"/>
                    <a:pt x="167" y="1191"/>
                  </a:cubicBezTo>
                  <a:cubicBezTo>
                    <a:pt x="250" y="1191"/>
                    <a:pt x="322" y="1120"/>
                    <a:pt x="322" y="1036"/>
                  </a:cubicBezTo>
                  <a:lnTo>
                    <a:pt x="322" y="167"/>
                  </a:lnTo>
                  <a:cubicBezTo>
                    <a:pt x="310" y="84"/>
                    <a:pt x="250" y="1"/>
                    <a:pt x="1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63"/>
            <p:cNvSpPr/>
            <p:nvPr/>
          </p:nvSpPr>
          <p:spPr>
            <a:xfrm>
              <a:off x="3406859" y="2288463"/>
              <a:ext cx="10630" cy="37938"/>
            </a:xfrm>
            <a:custGeom>
              <a:avLst/>
              <a:gdLst/>
              <a:ahLst/>
              <a:cxnLst/>
              <a:rect l="l" t="t" r="r" b="b"/>
              <a:pathLst>
                <a:path w="334" h="1192" extrusionOk="0">
                  <a:moveTo>
                    <a:pt x="167" y="1"/>
                  </a:moveTo>
                  <a:cubicBezTo>
                    <a:pt x="84" y="1"/>
                    <a:pt x="0" y="84"/>
                    <a:pt x="0" y="167"/>
                  </a:cubicBezTo>
                  <a:lnTo>
                    <a:pt x="0" y="1036"/>
                  </a:lnTo>
                  <a:cubicBezTo>
                    <a:pt x="0" y="1120"/>
                    <a:pt x="84" y="1191"/>
                    <a:pt x="167" y="1191"/>
                  </a:cubicBezTo>
                  <a:cubicBezTo>
                    <a:pt x="262" y="1191"/>
                    <a:pt x="334" y="1120"/>
                    <a:pt x="334" y="1036"/>
                  </a:cubicBezTo>
                  <a:lnTo>
                    <a:pt x="334" y="167"/>
                  </a:lnTo>
                  <a:cubicBezTo>
                    <a:pt x="322" y="84"/>
                    <a:pt x="262" y="1"/>
                    <a:pt x="1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63"/>
            <p:cNvSpPr/>
            <p:nvPr/>
          </p:nvSpPr>
          <p:spPr>
            <a:xfrm>
              <a:off x="3149183" y="1976585"/>
              <a:ext cx="219419" cy="183072"/>
            </a:xfrm>
            <a:custGeom>
              <a:avLst/>
              <a:gdLst/>
              <a:ahLst/>
              <a:cxnLst/>
              <a:rect l="l" t="t" r="r" b="b"/>
              <a:pathLst>
                <a:path w="6894" h="5752" extrusionOk="0">
                  <a:moveTo>
                    <a:pt x="2369" y="4108"/>
                  </a:moveTo>
                  <a:lnTo>
                    <a:pt x="2286" y="4466"/>
                  </a:lnTo>
                  <a:lnTo>
                    <a:pt x="2060" y="4466"/>
                  </a:lnTo>
                  <a:cubicBezTo>
                    <a:pt x="1869" y="4466"/>
                    <a:pt x="1703" y="4299"/>
                    <a:pt x="1703" y="4108"/>
                  </a:cubicBezTo>
                  <a:close/>
                  <a:moveTo>
                    <a:pt x="5513" y="310"/>
                  </a:moveTo>
                  <a:cubicBezTo>
                    <a:pt x="5703" y="310"/>
                    <a:pt x="5870" y="477"/>
                    <a:pt x="5870" y="667"/>
                  </a:cubicBezTo>
                  <a:lnTo>
                    <a:pt x="5870" y="3418"/>
                  </a:lnTo>
                  <a:cubicBezTo>
                    <a:pt x="5870" y="3608"/>
                    <a:pt x="5703" y="3775"/>
                    <a:pt x="5513" y="3775"/>
                  </a:cubicBezTo>
                  <a:lnTo>
                    <a:pt x="4132" y="3775"/>
                  </a:lnTo>
                  <a:cubicBezTo>
                    <a:pt x="4096" y="3775"/>
                    <a:pt x="4048" y="3787"/>
                    <a:pt x="4036" y="3811"/>
                  </a:cubicBezTo>
                  <a:lnTo>
                    <a:pt x="2500" y="4918"/>
                  </a:lnTo>
                  <a:lnTo>
                    <a:pt x="2739" y="3966"/>
                  </a:lnTo>
                  <a:cubicBezTo>
                    <a:pt x="2762" y="3930"/>
                    <a:pt x="2739" y="3870"/>
                    <a:pt x="2715" y="3835"/>
                  </a:cubicBezTo>
                  <a:cubicBezTo>
                    <a:pt x="2679" y="3787"/>
                    <a:pt x="2643" y="3775"/>
                    <a:pt x="2584" y="3775"/>
                  </a:cubicBezTo>
                  <a:lnTo>
                    <a:pt x="691" y="3775"/>
                  </a:lnTo>
                  <a:cubicBezTo>
                    <a:pt x="500" y="3775"/>
                    <a:pt x="333" y="3608"/>
                    <a:pt x="333" y="3418"/>
                  </a:cubicBezTo>
                  <a:lnTo>
                    <a:pt x="333" y="667"/>
                  </a:lnTo>
                  <a:cubicBezTo>
                    <a:pt x="333" y="477"/>
                    <a:pt x="500" y="310"/>
                    <a:pt x="691" y="310"/>
                  </a:cubicBezTo>
                  <a:close/>
                  <a:moveTo>
                    <a:pt x="6215" y="989"/>
                  </a:moveTo>
                  <a:cubicBezTo>
                    <a:pt x="6406" y="989"/>
                    <a:pt x="6572" y="1156"/>
                    <a:pt x="6572" y="1346"/>
                  </a:cubicBezTo>
                  <a:lnTo>
                    <a:pt x="6572" y="4108"/>
                  </a:lnTo>
                  <a:lnTo>
                    <a:pt x="6549" y="4108"/>
                  </a:lnTo>
                  <a:cubicBezTo>
                    <a:pt x="6549" y="4299"/>
                    <a:pt x="6394" y="4466"/>
                    <a:pt x="6191" y="4466"/>
                  </a:cubicBezTo>
                  <a:lnTo>
                    <a:pt x="4810" y="4466"/>
                  </a:lnTo>
                  <a:cubicBezTo>
                    <a:pt x="4763" y="4466"/>
                    <a:pt x="4727" y="4477"/>
                    <a:pt x="4691" y="4513"/>
                  </a:cubicBezTo>
                  <a:cubicBezTo>
                    <a:pt x="4667" y="4549"/>
                    <a:pt x="4644" y="4608"/>
                    <a:pt x="4667" y="4656"/>
                  </a:cubicBezTo>
                  <a:lnTo>
                    <a:pt x="4763" y="5323"/>
                  </a:lnTo>
                  <a:lnTo>
                    <a:pt x="3596" y="4537"/>
                  </a:lnTo>
                  <a:lnTo>
                    <a:pt x="4191" y="4096"/>
                  </a:lnTo>
                  <a:lnTo>
                    <a:pt x="5513" y="4096"/>
                  </a:lnTo>
                  <a:cubicBezTo>
                    <a:pt x="5882" y="4096"/>
                    <a:pt x="6191" y="3799"/>
                    <a:pt x="6191" y="3418"/>
                  </a:cubicBezTo>
                  <a:lnTo>
                    <a:pt x="6191" y="989"/>
                  </a:lnTo>
                  <a:close/>
                  <a:moveTo>
                    <a:pt x="691" y="1"/>
                  </a:moveTo>
                  <a:cubicBezTo>
                    <a:pt x="322" y="1"/>
                    <a:pt x="0" y="298"/>
                    <a:pt x="0" y="679"/>
                  </a:cubicBezTo>
                  <a:lnTo>
                    <a:pt x="0" y="3430"/>
                  </a:lnTo>
                  <a:cubicBezTo>
                    <a:pt x="0" y="3811"/>
                    <a:pt x="298" y="4120"/>
                    <a:pt x="691" y="4120"/>
                  </a:cubicBezTo>
                  <a:lnTo>
                    <a:pt x="1393" y="4120"/>
                  </a:lnTo>
                  <a:lnTo>
                    <a:pt x="1393" y="4132"/>
                  </a:lnTo>
                  <a:cubicBezTo>
                    <a:pt x="1393" y="4501"/>
                    <a:pt x="1691" y="4823"/>
                    <a:pt x="2072" y="4823"/>
                  </a:cubicBezTo>
                  <a:lnTo>
                    <a:pt x="2203" y="4823"/>
                  </a:lnTo>
                  <a:lnTo>
                    <a:pt x="2143" y="5073"/>
                  </a:lnTo>
                  <a:cubicBezTo>
                    <a:pt x="2119" y="5180"/>
                    <a:pt x="2167" y="5275"/>
                    <a:pt x="2250" y="5335"/>
                  </a:cubicBezTo>
                  <a:cubicBezTo>
                    <a:pt x="2298" y="5370"/>
                    <a:pt x="2346" y="5382"/>
                    <a:pt x="2381" y="5382"/>
                  </a:cubicBezTo>
                  <a:cubicBezTo>
                    <a:pt x="2429" y="5382"/>
                    <a:pt x="2489" y="5370"/>
                    <a:pt x="2536" y="5335"/>
                  </a:cubicBezTo>
                  <a:lnTo>
                    <a:pt x="3251" y="4823"/>
                  </a:lnTo>
                  <a:lnTo>
                    <a:pt x="3417" y="4823"/>
                  </a:lnTo>
                  <a:lnTo>
                    <a:pt x="4751" y="5716"/>
                  </a:lnTo>
                  <a:cubicBezTo>
                    <a:pt x="4798" y="5740"/>
                    <a:pt x="4846" y="5751"/>
                    <a:pt x="4882" y="5751"/>
                  </a:cubicBezTo>
                  <a:cubicBezTo>
                    <a:pt x="4929" y="5751"/>
                    <a:pt x="4977" y="5740"/>
                    <a:pt x="5025" y="5716"/>
                  </a:cubicBezTo>
                  <a:cubicBezTo>
                    <a:pt x="5108" y="5656"/>
                    <a:pt x="5144" y="5561"/>
                    <a:pt x="5120" y="5454"/>
                  </a:cubicBezTo>
                  <a:lnTo>
                    <a:pt x="5025" y="4799"/>
                  </a:lnTo>
                  <a:lnTo>
                    <a:pt x="6215" y="4799"/>
                  </a:lnTo>
                  <a:cubicBezTo>
                    <a:pt x="6584" y="4799"/>
                    <a:pt x="6894" y="4501"/>
                    <a:pt x="6894" y="4120"/>
                  </a:cubicBezTo>
                  <a:lnTo>
                    <a:pt x="6894" y="1370"/>
                  </a:lnTo>
                  <a:cubicBezTo>
                    <a:pt x="6870" y="977"/>
                    <a:pt x="6572" y="679"/>
                    <a:pt x="6191" y="679"/>
                  </a:cubicBezTo>
                  <a:cubicBezTo>
                    <a:pt x="6179" y="298"/>
                    <a:pt x="5882" y="1"/>
                    <a:pt x="551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63"/>
            <p:cNvSpPr/>
            <p:nvPr/>
          </p:nvSpPr>
          <p:spPr>
            <a:xfrm>
              <a:off x="3187822" y="2009177"/>
              <a:ext cx="26926" cy="10280"/>
            </a:xfrm>
            <a:custGeom>
              <a:avLst/>
              <a:gdLst/>
              <a:ahLst/>
              <a:cxnLst/>
              <a:rect l="l" t="t" r="r" b="b"/>
              <a:pathLst>
                <a:path w="846" h="323" extrusionOk="0">
                  <a:moveTo>
                    <a:pt x="155" y="1"/>
                  </a:moveTo>
                  <a:cubicBezTo>
                    <a:pt x="72" y="1"/>
                    <a:pt x="1" y="72"/>
                    <a:pt x="1" y="167"/>
                  </a:cubicBezTo>
                  <a:cubicBezTo>
                    <a:pt x="1" y="251"/>
                    <a:pt x="72" y="322"/>
                    <a:pt x="155" y="322"/>
                  </a:cubicBezTo>
                  <a:lnTo>
                    <a:pt x="679" y="322"/>
                  </a:lnTo>
                  <a:cubicBezTo>
                    <a:pt x="774" y="322"/>
                    <a:pt x="846" y="251"/>
                    <a:pt x="846" y="167"/>
                  </a:cubicBezTo>
                  <a:cubicBezTo>
                    <a:pt x="846" y="72"/>
                    <a:pt x="774" y="1"/>
                    <a:pt x="6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63"/>
            <p:cNvSpPr/>
            <p:nvPr/>
          </p:nvSpPr>
          <p:spPr>
            <a:xfrm>
              <a:off x="3226110" y="2009177"/>
              <a:ext cx="81478" cy="10280"/>
            </a:xfrm>
            <a:custGeom>
              <a:avLst/>
              <a:gdLst/>
              <a:ahLst/>
              <a:cxnLst/>
              <a:rect l="l" t="t" r="r" b="b"/>
              <a:pathLst>
                <a:path w="2560" h="323" extrusionOk="0">
                  <a:moveTo>
                    <a:pt x="167" y="1"/>
                  </a:moveTo>
                  <a:cubicBezTo>
                    <a:pt x="72" y="1"/>
                    <a:pt x="0" y="72"/>
                    <a:pt x="0" y="167"/>
                  </a:cubicBezTo>
                  <a:cubicBezTo>
                    <a:pt x="0" y="251"/>
                    <a:pt x="72" y="322"/>
                    <a:pt x="167" y="322"/>
                  </a:cubicBezTo>
                  <a:lnTo>
                    <a:pt x="2393" y="322"/>
                  </a:lnTo>
                  <a:cubicBezTo>
                    <a:pt x="2488" y="322"/>
                    <a:pt x="2560" y="251"/>
                    <a:pt x="2560" y="167"/>
                  </a:cubicBezTo>
                  <a:cubicBezTo>
                    <a:pt x="2560" y="72"/>
                    <a:pt x="2488" y="1"/>
                    <a:pt x="23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63"/>
            <p:cNvSpPr/>
            <p:nvPr/>
          </p:nvSpPr>
          <p:spPr>
            <a:xfrm>
              <a:off x="3187822" y="2036453"/>
              <a:ext cx="119767" cy="10662"/>
            </a:xfrm>
            <a:custGeom>
              <a:avLst/>
              <a:gdLst/>
              <a:ahLst/>
              <a:cxnLst/>
              <a:rect l="l" t="t" r="r" b="b"/>
              <a:pathLst>
                <a:path w="3763" h="335" extrusionOk="0">
                  <a:moveTo>
                    <a:pt x="155" y="1"/>
                  </a:moveTo>
                  <a:cubicBezTo>
                    <a:pt x="72" y="1"/>
                    <a:pt x="1" y="84"/>
                    <a:pt x="1" y="168"/>
                  </a:cubicBezTo>
                  <a:cubicBezTo>
                    <a:pt x="1" y="263"/>
                    <a:pt x="72" y="334"/>
                    <a:pt x="155" y="334"/>
                  </a:cubicBezTo>
                  <a:lnTo>
                    <a:pt x="3596" y="334"/>
                  </a:lnTo>
                  <a:cubicBezTo>
                    <a:pt x="3691" y="334"/>
                    <a:pt x="3763" y="263"/>
                    <a:pt x="3763" y="168"/>
                  </a:cubicBezTo>
                  <a:cubicBezTo>
                    <a:pt x="3763" y="84"/>
                    <a:pt x="3691" y="1"/>
                    <a:pt x="35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63"/>
            <p:cNvSpPr/>
            <p:nvPr/>
          </p:nvSpPr>
          <p:spPr>
            <a:xfrm>
              <a:off x="3187822" y="2064143"/>
              <a:ext cx="81510" cy="10248"/>
            </a:xfrm>
            <a:custGeom>
              <a:avLst/>
              <a:gdLst/>
              <a:ahLst/>
              <a:cxnLst/>
              <a:rect l="l" t="t" r="r" b="b"/>
              <a:pathLst>
                <a:path w="2561" h="322" extrusionOk="0">
                  <a:moveTo>
                    <a:pt x="155" y="0"/>
                  </a:moveTo>
                  <a:cubicBezTo>
                    <a:pt x="72" y="0"/>
                    <a:pt x="1" y="72"/>
                    <a:pt x="1" y="167"/>
                  </a:cubicBezTo>
                  <a:cubicBezTo>
                    <a:pt x="1" y="250"/>
                    <a:pt x="72" y="322"/>
                    <a:pt x="155" y="322"/>
                  </a:cubicBezTo>
                  <a:lnTo>
                    <a:pt x="2394" y="322"/>
                  </a:lnTo>
                  <a:cubicBezTo>
                    <a:pt x="2477" y="322"/>
                    <a:pt x="2560" y="250"/>
                    <a:pt x="2560" y="167"/>
                  </a:cubicBezTo>
                  <a:cubicBezTo>
                    <a:pt x="2560" y="72"/>
                    <a:pt x="2477" y="0"/>
                    <a:pt x="239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63"/>
            <p:cNvSpPr/>
            <p:nvPr/>
          </p:nvSpPr>
          <p:spPr>
            <a:xfrm>
              <a:off x="3280663" y="2064143"/>
              <a:ext cx="26926" cy="10248"/>
            </a:xfrm>
            <a:custGeom>
              <a:avLst/>
              <a:gdLst/>
              <a:ahLst/>
              <a:cxnLst/>
              <a:rect l="l" t="t" r="r" b="b"/>
              <a:pathLst>
                <a:path w="846" h="322" extrusionOk="0">
                  <a:moveTo>
                    <a:pt x="155" y="0"/>
                  </a:moveTo>
                  <a:cubicBezTo>
                    <a:pt x="72" y="0"/>
                    <a:pt x="1" y="72"/>
                    <a:pt x="1" y="167"/>
                  </a:cubicBezTo>
                  <a:cubicBezTo>
                    <a:pt x="1" y="250"/>
                    <a:pt x="72" y="322"/>
                    <a:pt x="155" y="322"/>
                  </a:cubicBezTo>
                  <a:lnTo>
                    <a:pt x="679" y="322"/>
                  </a:lnTo>
                  <a:cubicBezTo>
                    <a:pt x="774" y="322"/>
                    <a:pt x="846" y="250"/>
                    <a:pt x="846" y="167"/>
                  </a:cubicBezTo>
                  <a:cubicBezTo>
                    <a:pt x="846" y="72"/>
                    <a:pt x="774" y="0"/>
                    <a:pt x="6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98" name="Google Shape;2398;p63"/>
          <p:cNvGrpSpPr/>
          <p:nvPr/>
        </p:nvGrpSpPr>
        <p:grpSpPr>
          <a:xfrm>
            <a:off x="1322923" y="3854176"/>
            <a:ext cx="430611" cy="404507"/>
            <a:chOff x="1749728" y="2894777"/>
            <a:chExt cx="386927" cy="363438"/>
          </a:xfrm>
        </p:grpSpPr>
        <p:sp>
          <p:nvSpPr>
            <p:cNvPr id="2399" name="Google Shape;2399;p63"/>
            <p:cNvSpPr/>
            <p:nvPr/>
          </p:nvSpPr>
          <p:spPr>
            <a:xfrm>
              <a:off x="1809595" y="3025333"/>
              <a:ext cx="97424" cy="32432"/>
            </a:xfrm>
            <a:custGeom>
              <a:avLst/>
              <a:gdLst/>
              <a:ahLst/>
              <a:cxnLst/>
              <a:rect l="l" t="t" r="r" b="b"/>
              <a:pathLst>
                <a:path w="3061" h="1019" extrusionOk="0">
                  <a:moveTo>
                    <a:pt x="1208" y="0"/>
                  </a:moveTo>
                  <a:cubicBezTo>
                    <a:pt x="852" y="0"/>
                    <a:pt x="531" y="35"/>
                    <a:pt x="322" y="66"/>
                  </a:cubicBezTo>
                  <a:cubicBezTo>
                    <a:pt x="143" y="101"/>
                    <a:pt x="1" y="244"/>
                    <a:pt x="1" y="423"/>
                  </a:cubicBezTo>
                  <a:lnTo>
                    <a:pt x="1" y="840"/>
                  </a:lnTo>
                  <a:cubicBezTo>
                    <a:pt x="1" y="947"/>
                    <a:pt x="84" y="1018"/>
                    <a:pt x="179" y="1018"/>
                  </a:cubicBezTo>
                  <a:cubicBezTo>
                    <a:pt x="286" y="1018"/>
                    <a:pt x="358" y="947"/>
                    <a:pt x="358" y="840"/>
                  </a:cubicBezTo>
                  <a:lnTo>
                    <a:pt x="358" y="423"/>
                  </a:lnTo>
                  <a:cubicBezTo>
                    <a:pt x="358" y="423"/>
                    <a:pt x="358" y="411"/>
                    <a:pt x="382" y="411"/>
                  </a:cubicBezTo>
                  <a:cubicBezTo>
                    <a:pt x="549" y="383"/>
                    <a:pt x="870" y="340"/>
                    <a:pt x="1231" y="340"/>
                  </a:cubicBezTo>
                  <a:cubicBezTo>
                    <a:pt x="1330" y="340"/>
                    <a:pt x="1433" y="344"/>
                    <a:pt x="1536" y="351"/>
                  </a:cubicBezTo>
                  <a:cubicBezTo>
                    <a:pt x="2084" y="387"/>
                    <a:pt x="2489" y="530"/>
                    <a:pt x="2727" y="768"/>
                  </a:cubicBezTo>
                  <a:cubicBezTo>
                    <a:pt x="2763" y="804"/>
                    <a:pt x="2807" y="822"/>
                    <a:pt x="2852" y="822"/>
                  </a:cubicBezTo>
                  <a:cubicBezTo>
                    <a:pt x="2897" y="822"/>
                    <a:pt x="2941" y="804"/>
                    <a:pt x="2977" y="768"/>
                  </a:cubicBezTo>
                  <a:cubicBezTo>
                    <a:pt x="3060" y="709"/>
                    <a:pt x="3060" y="590"/>
                    <a:pt x="2977" y="530"/>
                  </a:cubicBezTo>
                  <a:cubicBezTo>
                    <a:pt x="2554" y="107"/>
                    <a:pt x="1828" y="0"/>
                    <a:pt x="12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63"/>
            <p:cNvSpPr/>
            <p:nvPr/>
          </p:nvSpPr>
          <p:spPr>
            <a:xfrm>
              <a:off x="1749728" y="2974346"/>
              <a:ext cx="216777" cy="283869"/>
            </a:xfrm>
            <a:custGeom>
              <a:avLst/>
              <a:gdLst/>
              <a:ahLst/>
              <a:cxnLst/>
              <a:rect l="l" t="t" r="r" b="b"/>
              <a:pathLst>
                <a:path w="6811" h="8919" extrusionOk="0">
                  <a:moveTo>
                    <a:pt x="5311" y="334"/>
                  </a:moveTo>
                  <a:lnTo>
                    <a:pt x="5311" y="2061"/>
                  </a:lnTo>
                  <a:cubicBezTo>
                    <a:pt x="5311" y="2311"/>
                    <a:pt x="5251" y="2561"/>
                    <a:pt x="5132" y="2799"/>
                  </a:cubicBezTo>
                  <a:cubicBezTo>
                    <a:pt x="5120" y="2835"/>
                    <a:pt x="5120" y="2846"/>
                    <a:pt x="5120" y="2882"/>
                  </a:cubicBezTo>
                  <a:lnTo>
                    <a:pt x="5120" y="3382"/>
                  </a:lnTo>
                  <a:cubicBezTo>
                    <a:pt x="5120" y="3858"/>
                    <a:pt x="4918" y="4311"/>
                    <a:pt x="4560" y="4644"/>
                  </a:cubicBezTo>
                  <a:cubicBezTo>
                    <a:pt x="4227" y="4955"/>
                    <a:pt x="3811" y="5111"/>
                    <a:pt x="3369" y="5111"/>
                  </a:cubicBezTo>
                  <a:cubicBezTo>
                    <a:pt x="3338" y="5111"/>
                    <a:pt x="3306" y="5110"/>
                    <a:pt x="3275" y="5109"/>
                  </a:cubicBezTo>
                  <a:cubicBezTo>
                    <a:pt x="2382" y="5061"/>
                    <a:pt x="1679" y="4275"/>
                    <a:pt x="1679" y="3323"/>
                  </a:cubicBezTo>
                  <a:lnTo>
                    <a:pt x="1679" y="2882"/>
                  </a:lnTo>
                  <a:cubicBezTo>
                    <a:pt x="1679" y="2846"/>
                    <a:pt x="1679" y="2823"/>
                    <a:pt x="1667" y="2799"/>
                  </a:cubicBezTo>
                  <a:cubicBezTo>
                    <a:pt x="1548" y="2561"/>
                    <a:pt x="1489" y="2311"/>
                    <a:pt x="1489" y="2061"/>
                  </a:cubicBezTo>
                  <a:lnTo>
                    <a:pt x="1489" y="1668"/>
                  </a:lnTo>
                  <a:cubicBezTo>
                    <a:pt x="1489" y="930"/>
                    <a:pt x="2096" y="334"/>
                    <a:pt x="2822" y="334"/>
                  </a:cubicBezTo>
                  <a:close/>
                  <a:moveTo>
                    <a:pt x="4358" y="5240"/>
                  </a:moveTo>
                  <a:lnTo>
                    <a:pt x="4358" y="5573"/>
                  </a:lnTo>
                  <a:lnTo>
                    <a:pt x="3406" y="6228"/>
                  </a:lnTo>
                  <a:lnTo>
                    <a:pt x="2441" y="5573"/>
                  </a:lnTo>
                  <a:lnTo>
                    <a:pt x="2441" y="5240"/>
                  </a:lnTo>
                  <a:cubicBezTo>
                    <a:pt x="2691" y="5371"/>
                    <a:pt x="2977" y="5466"/>
                    <a:pt x="3251" y="5478"/>
                  </a:cubicBezTo>
                  <a:lnTo>
                    <a:pt x="3394" y="5478"/>
                  </a:lnTo>
                  <a:cubicBezTo>
                    <a:pt x="3727" y="5478"/>
                    <a:pt x="4060" y="5406"/>
                    <a:pt x="4358" y="5240"/>
                  </a:cubicBezTo>
                  <a:close/>
                  <a:moveTo>
                    <a:pt x="2286" y="5883"/>
                  </a:moveTo>
                  <a:lnTo>
                    <a:pt x="3120" y="6466"/>
                  </a:lnTo>
                  <a:lnTo>
                    <a:pt x="2679" y="6906"/>
                  </a:lnTo>
                  <a:lnTo>
                    <a:pt x="2655" y="6906"/>
                  </a:lnTo>
                  <a:lnTo>
                    <a:pt x="2108" y="6073"/>
                  </a:lnTo>
                  <a:lnTo>
                    <a:pt x="2286" y="5883"/>
                  </a:lnTo>
                  <a:close/>
                  <a:moveTo>
                    <a:pt x="4525" y="5883"/>
                  </a:moveTo>
                  <a:lnTo>
                    <a:pt x="4703" y="6073"/>
                  </a:lnTo>
                  <a:lnTo>
                    <a:pt x="4144" y="6906"/>
                  </a:lnTo>
                  <a:lnTo>
                    <a:pt x="4132" y="6906"/>
                  </a:lnTo>
                  <a:lnTo>
                    <a:pt x="3691" y="6466"/>
                  </a:lnTo>
                  <a:lnTo>
                    <a:pt x="4525" y="5883"/>
                  </a:lnTo>
                  <a:close/>
                  <a:moveTo>
                    <a:pt x="2834" y="1"/>
                  </a:moveTo>
                  <a:cubicBezTo>
                    <a:pt x="1905" y="1"/>
                    <a:pt x="1143" y="763"/>
                    <a:pt x="1143" y="1703"/>
                  </a:cubicBezTo>
                  <a:lnTo>
                    <a:pt x="1143" y="2084"/>
                  </a:lnTo>
                  <a:cubicBezTo>
                    <a:pt x="1143" y="2382"/>
                    <a:pt x="1203" y="2680"/>
                    <a:pt x="1334" y="2954"/>
                  </a:cubicBezTo>
                  <a:lnTo>
                    <a:pt x="1334" y="3358"/>
                  </a:lnTo>
                  <a:cubicBezTo>
                    <a:pt x="1334" y="4025"/>
                    <a:pt x="1631" y="4620"/>
                    <a:pt x="2096" y="5025"/>
                  </a:cubicBezTo>
                  <a:lnTo>
                    <a:pt x="2096" y="5621"/>
                  </a:lnTo>
                  <a:lnTo>
                    <a:pt x="1762" y="5954"/>
                  </a:lnTo>
                  <a:cubicBezTo>
                    <a:pt x="1739" y="6002"/>
                    <a:pt x="1703" y="6049"/>
                    <a:pt x="1727" y="6097"/>
                  </a:cubicBezTo>
                  <a:lnTo>
                    <a:pt x="619" y="6490"/>
                  </a:lnTo>
                  <a:cubicBezTo>
                    <a:pt x="250" y="6633"/>
                    <a:pt x="0" y="6990"/>
                    <a:pt x="0" y="7371"/>
                  </a:cubicBezTo>
                  <a:lnTo>
                    <a:pt x="0" y="8740"/>
                  </a:lnTo>
                  <a:cubicBezTo>
                    <a:pt x="0" y="8847"/>
                    <a:pt x="72" y="8919"/>
                    <a:pt x="179" y="8919"/>
                  </a:cubicBezTo>
                  <a:cubicBezTo>
                    <a:pt x="274" y="8919"/>
                    <a:pt x="358" y="8847"/>
                    <a:pt x="358" y="8740"/>
                  </a:cubicBezTo>
                  <a:lnTo>
                    <a:pt x="358" y="7371"/>
                  </a:lnTo>
                  <a:cubicBezTo>
                    <a:pt x="358" y="7133"/>
                    <a:pt x="500" y="6906"/>
                    <a:pt x="739" y="6823"/>
                  </a:cubicBezTo>
                  <a:lnTo>
                    <a:pt x="1905" y="6406"/>
                  </a:lnTo>
                  <a:lnTo>
                    <a:pt x="2382" y="7121"/>
                  </a:lnTo>
                  <a:cubicBezTo>
                    <a:pt x="2441" y="7204"/>
                    <a:pt x="2536" y="7264"/>
                    <a:pt x="2644" y="7287"/>
                  </a:cubicBezTo>
                  <a:lnTo>
                    <a:pt x="2679" y="7287"/>
                  </a:lnTo>
                  <a:cubicBezTo>
                    <a:pt x="2774" y="7287"/>
                    <a:pt x="2870" y="7240"/>
                    <a:pt x="2929" y="7180"/>
                  </a:cubicBezTo>
                  <a:lnTo>
                    <a:pt x="3227" y="6883"/>
                  </a:lnTo>
                  <a:lnTo>
                    <a:pt x="3227" y="8740"/>
                  </a:lnTo>
                  <a:cubicBezTo>
                    <a:pt x="3227" y="8847"/>
                    <a:pt x="3298" y="8919"/>
                    <a:pt x="3406" y="8919"/>
                  </a:cubicBezTo>
                  <a:cubicBezTo>
                    <a:pt x="3513" y="8919"/>
                    <a:pt x="3584" y="8847"/>
                    <a:pt x="3584" y="8740"/>
                  </a:cubicBezTo>
                  <a:lnTo>
                    <a:pt x="3584" y="6883"/>
                  </a:lnTo>
                  <a:lnTo>
                    <a:pt x="3882" y="7180"/>
                  </a:lnTo>
                  <a:cubicBezTo>
                    <a:pt x="3953" y="7252"/>
                    <a:pt x="4048" y="7287"/>
                    <a:pt x="4132" y="7287"/>
                  </a:cubicBezTo>
                  <a:lnTo>
                    <a:pt x="4168" y="7287"/>
                  </a:lnTo>
                  <a:cubicBezTo>
                    <a:pt x="4263" y="7264"/>
                    <a:pt x="4370" y="7204"/>
                    <a:pt x="4429" y="7121"/>
                  </a:cubicBezTo>
                  <a:lnTo>
                    <a:pt x="4906" y="6406"/>
                  </a:lnTo>
                  <a:lnTo>
                    <a:pt x="6073" y="6823"/>
                  </a:lnTo>
                  <a:cubicBezTo>
                    <a:pt x="6287" y="6906"/>
                    <a:pt x="6454" y="7121"/>
                    <a:pt x="6454" y="7371"/>
                  </a:cubicBezTo>
                  <a:lnTo>
                    <a:pt x="6454" y="8740"/>
                  </a:lnTo>
                  <a:cubicBezTo>
                    <a:pt x="6454" y="8847"/>
                    <a:pt x="6525" y="8919"/>
                    <a:pt x="6632" y="8919"/>
                  </a:cubicBezTo>
                  <a:cubicBezTo>
                    <a:pt x="6739" y="8919"/>
                    <a:pt x="6811" y="8847"/>
                    <a:pt x="6811" y="8740"/>
                  </a:cubicBezTo>
                  <a:lnTo>
                    <a:pt x="6811" y="7371"/>
                  </a:lnTo>
                  <a:cubicBezTo>
                    <a:pt x="6811" y="6954"/>
                    <a:pt x="6573" y="6609"/>
                    <a:pt x="6203" y="6478"/>
                  </a:cubicBezTo>
                  <a:lnTo>
                    <a:pt x="5096" y="6073"/>
                  </a:lnTo>
                  <a:cubicBezTo>
                    <a:pt x="5096" y="6037"/>
                    <a:pt x="5084" y="5966"/>
                    <a:pt x="5060" y="5942"/>
                  </a:cubicBezTo>
                  <a:lnTo>
                    <a:pt x="4727" y="5597"/>
                  </a:lnTo>
                  <a:lnTo>
                    <a:pt x="4727" y="5025"/>
                  </a:lnTo>
                  <a:cubicBezTo>
                    <a:pt x="4763" y="4990"/>
                    <a:pt x="4799" y="4966"/>
                    <a:pt x="4834" y="4930"/>
                  </a:cubicBezTo>
                  <a:cubicBezTo>
                    <a:pt x="5251" y="4549"/>
                    <a:pt x="5489" y="3978"/>
                    <a:pt x="5489" y="3418"/>
                  </a:cubicBezTo>
                  <a:lnTo>
                    <a:pt x="5489" y="2954"/>
                  </a:lnTo>
                  <a:cubicBezTo>
                    <a:pt x="5608" y="2680"/>
                    <a:pt x="5680" y="2382"/>
                    <a:pt x="5680" y="2084"/>
                  </a:cubicBezTo>
                  <a:lnTo>
                    <a:pt x="5680" y="179"/>
                  </a:lnTo>
                  <a:cubicBezTo>
                    <a:pt x="5680" y="84"/>
                    <a:pt x="5608" y="1"/>
                    <a:pt x="55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63"/>
            <p:cNvSpPr/>
            <p:nvPr/>
          </p:nvSpPr>
          <p:spPr>
            <a:xfrm>
              <a:off x="1785725" y="3222186"/>
              <a:ext cx="11394" cy="35647"/>
            </a:xfrm>
            <a:custGeom>
              <a:avLst/>
              <a:gdLst/>
              <a:ahLst/>
              <a:cxnLst/>
              <a:rect l="l" t="t" r="r" b="b"/>
              <a:pathLst>
                <a:path w="358" h="1120" extrusionOk="0">
                  <a:moveTo>
                    <a:pt x="179" y="0"/>
                  </a:moveTo>
                  <a:cubicBezTo>
                    <a:pt x="72" y="0"/>
                    <a:pt x="0" y="72"/>
                    <a:pt x="0" y="179"/>
                  </a:cubicBezTo>
                  <a:lnTo>
                    <a:pt x="0" y="941"/>
                  </a:lnTo>
                  <a:cubicBezTo>
                    <a:pt x="0" y="1048"/>
                    <a:pt x="72" y="1120"/>
                    <a:pt x="179" y="1120"/>
                  </a:cubicBezTo>
                  <a:cubicBezTo>
                    <a:pt x="274" y="1120"/>
                    <a:pt x="358" y="1048"/>
                    <a:pt x="358" y="941"/>
                  </a:cubicBezTo>
                  <a:lnTo>
                    <a:pt x="358" y="179"/>
                  </a:lnTo>
                  <a:cubicBezTo>
                    <a:pt x="358" y="72"/>
                    <a:pt x="274" y="0"/>
                    <a:pt x="1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63"/>
            <p:cNvSpPr/>
            <p:nvPr/>
          </p:nvSpPr>
          <p:spPr>
            <a:xfrm>
              <a:off x="1919114" y="3222186"/>
              <a:ext cx="11394" cy="35647"/>
            </a:xfrm>
            <a:custGeom>
              <a:avLst/>
              <a:gdLst/>
              <a:ahLst/>
              <a:cxnLst/>
              <a:rect l="l" t="t" r="r" b="b"/>
              <a:pathLst>
                <a:path w="358" h="1120" extrusionOk="0">
                  <a:moveTo>
                    <a:pt x="179" y="0"/>
                  </a:moveTo>
                  <a:cubicBezTo>
                    <a:pt x="72" y="0"/>
                    <a:pt x="0" y="72"/>
                    <a:pt x="0" y="179"/>
                  </a:cubicBezTo>
                  <a:lnTo>
                    <a:pt x="0" y="941"/>
                  </a:lnTo>
                  <a:cubicBezTo>
                    <a:pt x="0" y="1048"/>
                    <a:pt x="72" y="1120"/>
                    <a:pt x="179" y="1120"/>
                  </a:cubicBezTo>
                  <a:cubicBezTo>
                    <a:pt x="286" y="1120"/>
                    <a:pt x="358" y="1048"/>
                    <a:pt x="358" y="941"/>
                  </a:cubicBezTo>
                  <a:lnTo>
                    <a:pt x="358" y="179"/>
                  </a:lnTo>
                  <a:cubicBezTo>
                    <a:pt x="358" y="72"/>
                    <a:pt x="274" y="0"/>
                    <a:pt x="1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63"/>
            <p:cNvSpPr/>
            <p:nvPr/>
          </p:nvSpPr>
          <p:spPr>
            <a:xfrm>
              <a:off x="1956257" y="2931156"/>
              <a:ext cx="180398" cy="188737"/>
            </a:xfrm>
            <a:custGeom>
              <a:avLst/>
              <a:gdLst/>
              <a:ahLst/>
              <a:cxnLst/>
              <a:rect l="l" t="t" r="r" b="b"/>
              <a:pathLst>
                <a:path w="5668" h="5930" extrusionOk="0">
                  <a:moveTo>
                    <a:pt x="738" y="1"/>
                  </a:moveTo>
                  <a:cubicBezTo>
                    <a:pt x="322" y="1"/>
                    <a:pt x="0" y="346"/>
                    <a:pt x="0" y="751"/>
                  </a:cubicBezTo>
                  <a:lnTo>
                    <a:pt x="0" y="3799"/>
                  </a:lnTo>
                  <a:cubicBezTo>
                    <a:pt x="0" y="4215"/>
                    <a:pt x="334" y="4549"/>
                    <a:pt x="738" y="4549"/>
                  </a:cubicBezTo>
                  <a:lnTo>
                    <a:pt x="1084" y="4549"/>
                  </a:lnTo>
                  <a:lnTo>
                    <a:pt x="810" y="5585"/>
                  </a:lnTo>
                  <a:cubicBezTo>
                    <a:pt x="786" y="5704"/>
                    <a:pt x="834" y="5811"/>
                    <a:pt x="929" y="5882"/>
                  </a:cubicBezTo>
                  <a:cubicBezTo>
                    <a:pt x="977" y="5918"/>
                    <a:pt x="1036" y="5930"/>
                    <a:pt x="1084" y="5930"/>
                  </a:cubicBezTo>
                  <a:cubicBezTo>
                    <a:pt x="1143" y="5930"/>
                    <a:pt x="1203" y="5918"/>
                    <a:pt x="1250" y="5870"/>
                  </a:cubicBezTo>
                  <a:lnTo>
                    <a:pt x="3072" y="4525"/>
                  </a:lnTo>
                  <a:lnTo>
                    <a:pt x="4918" y="4525"/>
                  </a:lnTo>
                  <a:cubicBezTo>
                    <a:pt x="5334" y="4525"/>
                    <a:pt x="5668" y="4192"/>
                    <a:pt x="5668" y="3787"/>
                  </a:cubicBezTo>
                  <a:lnTo>
                    <a:pt x="5668" y="751"/>
                  </a:lnTo>
                  <a:cubicBezTo>
                    <a:pt x="5656" y="334"/>
                    <a:pt x="5322" y="12"/>
                    <a:pt x="4906" y="12"/>
                  </a:cubicBezTo>
                  <a:lnTo>
                    <a:pt x="3953" y="12"/>
                  </a:lnTo>
                  <a:cubicBezTo>
                    <a:pt x="3846" y="12"/>
                    <a:pt x="3775" y="84"/>
                    <a:pt x="3775" y="191"/>
                  </a:cubicBezTo>
                  <a:cubicBezTo>
                    <a:pt x="3775" y="286"/>
                    <a:pt x="3846" y="370"/>
                    <a:pt x="3953" y="370"/>
                  </a:cubicBezTo>
                  <a:lnTo>
                    <a:pt x="4906" y="370"/>
                  </a:lnTo>
                  <a:cubicBezTo>
                    <a:pt x="5132" y="370"/>
                    <a:pt x="5299" y="548"/>
                    <a:pt x="5299" y="751"/>
                  </a:cubicBezTo>
                  <a:lnTo>
                    <a:pt x="5299" y="3799"/>
                  </a:lnTo>
                  <a:cubicBezTo>
                    <a:pt x="5299" y="4025"/>
                    <a:pt x="5120" y="4192"/>
                    <a:pt x="4906" y="4192"/>
                  </a:cubicBezTo>
                  <a:lnTo>
                    <a:pt x="3001" y="4192"/>
                  </a:lnTo>
                  <a:cubicBezTo>
                    <a:pt x="2953" y="4192"/>
                    <a:pt x="2929" y="4203"/>
                    <a:pt x="2893" y="4215"/>
                  </a:cubicBezTo>
                  <a:lnTo>
                    <a:pt x="1203" y="5454"/>
                  </a:lnTo>
                  <a:lnTo>
                    <a:pt x="1203" y="5454"/>
                  </a:lnTo>
                  <a:lnTo>
                    <a:pt x="1465" y="4418"/>
                  </a:lnTo>
                  <a:cubicBezTo>
                    <a:pt x="1489" y="4358"/>
                    <a:pt x="1465" y="4311"/>
                    <a:pt x="1441" y="4263"/>
                  </a:cubicBezTo>
                  <a:cubicBezTo>
                    <a:pt x="1405" y="4215"/>
                    <a:pt x="1346" y="4192"/>
                    <a:pt x="1310" y="4192"/>
                  </a:cubicBezTo>
                  <a:lnTo>
                    <a:pt x="738" y="4192"/>
                  </a:lnTo>
                  <a:cubicBezTo>
                    <a:pt x="512" y="4192"/>
                    <a:pt x="357" y="4013"/>
                    <a:pt x="357" y="3799"/>
                  </a:cubicBezTo>
                  <a:lnTo>
                    <a:pt x="357" y="751"/>
                  </a:lnTo>
                  <a:cubicBezTo>
                    <a:pt x="357" y="524"/>
                    <a:pt x="536" y="370"/>
                    <a:pt x="738" y="370"/>
                  </a:cubicBezTo>
                  <a:lnTo>
                    <a:pt x="1691" y="370"/>
                  </a:lnTo>
                  <a:cubicBezTo>
                    <a:pt x="1798" y="370"/>
                    <a:pt x="1870" y="286"/>
                    <a:pt x="1870" y="179"/>
                  </a:cubicBezTo>
                  <a:cubicBezTo>
                    <a:pt x="1870" y="84"/>
                    <a:pt x="1798" y="1"/>
                    <a:pt x="169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63"/>
            <p:cNvSpPr/>
            <p:nvPr/>
          </p:nvSpPr>
          <p:spPr>
            <a:xfrm>
              <a:off x="2027487" y="2894777"/>
              <a:ext cx="36029" cy="108786"/>
            </a:xfrm>
            <a:custGeom>
              <a:avLst/>
              <a:gdLst/>
              <a:ahLst/>
              <a:cxnLst/>
              <a:rect l="l" t="t" r="r" b="b"/>
              <a:pathLst>
                <a:path w="1132" h="3418" extrusionOk="0">
                  <a:moveTo>
                    <a:pt x="775" y="358"/>
                  </a:moveTo>
                  <a:lnTo>
                    <a:pt x="596" y="3049"/>
                  </a:lnTo>
                  <a:lnTo>
                    <a:pt x="560" y="3049"/>
                  </a:lnTo>
                  <a:lnTo>
                    <a:pt x="394" y="358"/>
                  </a:lnTo>
                  <a:close/>
                  <a:moveTo>
                    <a:pt x="179" y="1"/>
                  </a:moveTo>
                  <a:cubicBezTo>
                    <a:pt x="143" y="1"/>
                    <a:pt x="96" y="24"/>
                    <a:pt x="48" y="60"/>
                  </a:cubicBezTo>
                  <a:cubicBezTo>
                    <a:pt x="24" y="96"/>
                    <a:pt x="1" y="155"/>
                    <a:pt x="1" y="203"/>
                  </a:cubicBezTo>
                  <a:lnTo>
                    <a:pt x="203" y="3251"/>
                  </a:lnTo>
                  <a:cubicBezTo>
                    <a:pt x="203" y="3334"/>
                    <a:pt x="286" y="3418"/>
                    <a:pt x="382" y="3418"/>
                  </a:cubicBezTo>
                  <a:lnTo>
                    <a:pt x="763" y="3418"/>
                  </a:lnTo>
                  <a:cubicBezTo>
                    <a:pt x="858" y="3418"/>
                    <a:pt x="941" y="3334"/>
                    <a:pt x="941" y="3251"/>
                  </a:cubicBezTo>
                  <a:lnTo>
                    <a:pt x="1132" y="203"/>
                  </a:lnTo>
                  <a:cubicBezTo>
                    <a:pt x="1132" y="155"/>
                    <a:pt x="1120" y="96"/>
                    <a:pt x="1072" y="60"/>
                  </a:cubicBezTo>
                  <a:cubicBezTo>
                    <a:pt x="1048" y="36"/>
                    <a:pt x="1001" y="1"/>
                    <a:pt x="9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63"/>
            <p:cNvSpPr/>
            <p:nvPr/>
          </p:nvSpPr>
          <p:spPr>
            <a:xfrm>
              <a:off x="2027487" y="3009992"/>
              <a:ext cx="36029" cy="36029"/>
            </a:xfrm>
            <a:custGeom>
              <a:avLst/>
              <a:gdLst/>
              <a:ahLst/>
              <a:cxnLst/>
              <a:rect l="l" t="t" r="r" b="b"/>
              <a:pathLst>
                <a:path w="1132" h="1132" extrusionOk="0">
                  <a:moveTo>
                    <a:pt x="572" y="345"/>
                  </a:moveTo>
                  <a:cubicBezTo>
                    <a:pt x="691" y="345"/>
                    <a:pt x="775" y="429"/>
                    <a:pt x="775" y="548"/>
                  </a:cubicBezTo>
                  <a:cubicBezTo>
                    <a:pt x="775" y="667"/>
                    <a:pt x="691" y="762"/>
                    <a:pt x="572" y="762"/>
                  </a:cubicBezTo>
                  <a:cubicBezTo>
                    <a:pt x="453" y="762"/>
                    <a:pt x="358" y="667"/>
                    <a:pt x="358" y="548"/>
                  </a:cubicBezTo>
                  <a:cubicBezTo>
                    <a:pt x="358" y="429"/>
                    <a:pt x="453" y="345"/>
                    <a:pt x="572" y="345"/>
                  </a:cubicBezTo>
                  <a:close/>
                  <a:moveTo>
                    <a:pt x="572" y="0"/>
                  </a:moveTo>
                  <a:cubicBezTo>
                    <a:pt x="263" y="0"/>
                    <a:pt x="1" y="250"/>
                    <a:pt x="1" y="572"/>
                  </a:cubicBezTo>
                  <a:cubicBezTo>
                    <a:pt x="1" y="881"/>
                    <a:pt x="263" y="1131"/>
                    <a:pt x="572" y="1131"/>
                  </a:cubicBezTo>
                  <a:cubicBezTo>
                    <a:pt x="882" y="1131"/>
                    <a:pt x="1132" y="881"/>
                    <a:pt x="1132" y="572"/>
                  </a:cubicBezTo>
                  <a:cubicBezTo>
                    <a:pt x="1132" y="250"/>
                    <a:pt x="882" y="0"/>
                    <a:pt x="5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06" name="Google Shape;2406;p63"/>
          <p:cNvGrpSpPr/>
          <p:nvPr/>
        </p:nvGrpSpPr>
        <p:grpSpPr>
          <a:xfrm>
            <a:off x="4422033" y="3027398"/>
            <a:ext cx="299899" cy="450247"/>
            <a:chOff x="6556172" y="3046336"/>
            <a:chExt cx="244875" cy="367609"/>
          </a:xfrm>
        </p:grpSpPr>
        <p:sp>
          <p:nvSpPr>
            <p:cNvPr id="2407" name="Google Shape;2407;p63"/>
            <p:cNvSpPr/>
            <p:nvPr/>
          </p:nvSpPr>
          <p:spPr>
            <a:xfrm>
              <a:off x="6556172" y="3046336"/>
              <a:ext cx="244875" cy="367017"/>
            </a:xfrm>
            <a:custGeom>
              <a:avLst/>
              <a:gdLst/>
              <a:ahLst/>
              <a:cxnLst/>
              <a:rect l="l" t="t" r="r" b="b"/>
              <a:pathLst>
                <a:path w="4966" h="7443" extrusionOk="0">
                  <a:moveTo>
                    <a:pt x="2501" y="346"/>
                  </a:moveTo>
                  <a:cubicBezTo>
                    <a:pt x="2882" y="346"/>
                    <a:pt x="3191" y="572"/>
                    <a:pt x="3227" y="870"/>
                  </a:cubicBezTo>
                  <a:cubicBezTo>
                    <a:pt x="3001" y="775"/>
                    <a:pt x="2763" y="727"/>
                    <a:pt x="2501" y="727"/>
                  </a:cubicBezTo>
                  <a:cubicBezTo>
                    <a:pt x="2239" y="727"/>
                    <a:pt x="1989" y="775"/>
                    <a:pt x="1763" y="870"/>
                  </a:cubicBezTo>
                  <a:cubicBezTo>
                    <a:pt x="1798" y="572"/>
                    <a:pt x="2108" y="346"/>
                    <a:pt x="2501" y="346"/>
                  </a:cubicBezTo>
                  <a:close/>
                  <a:moveTo>
                    <a:pt x="2501" y="1061"/>
                  </a:moveTo>
                  <a:cubicBezTo>
                    <a:pt x="3394" y="1061"/>
                    <a:pt x="4108" y="1787"/>
                    <a:pt x="4108" y="2668"/>
                  </a:cubicBezTo>
                  <a:cubicBezTo>
                    <a:pt x="4108" y="2799"/>
                    <a:pt x="4084" y="2918"/>
                    <a:pt x="4061" y="3049"/>
                  </a:cubicBezTo>
                  <a:cubicBezTo>
                    <a:pt x="4025" y="2918"/>
                    <a:pt x="3953" y="2799"/>
                    <a:pt x="3846" y="2715"/>
                  </a:cubicBezTo>
                  <a:cubicBezTo>
                    <a:pt x="3191" y="2132"/>
                    <a:pt x="2036" y="1977"/>
                    <a:pt x="1989" y="1977"/>
                  </a:cubicBezTo>
                  <a:cubicBezTo>
                    <a:pt x="1983" y="1976"/>
                    <a:pt x="1977" y="1976"/>
                    <a:pt x="1970" y="1976"/>
                  </a:cubicBezTo>
                  <a:cubicBezTo>
                    <a:pt x="1892" y="1976"/>
                    <a:pt x="1810" y="2044"/>
                    <a:pt x="1810" y="2132"/>
                  </a:cubicBezTo>
                  <a:cubicBezTo>
                    <a:pt x="1798" y="2215"/>
                    <a:pt x="1870" y="2311"/>
                    <a:pt x="1953" y="2311"/>
                  </a:cubicBezTo>
                  <a:cubicBezTo>
                    <a:pt x="1977" y="2311"/>
                    <a:pt x="3072" y="2454"/>
                    <a:pt x="3644" y="2966"/>
                  </a:cubicBezTo>
                  <a:cubicBezTo>
                    <a:pt x="3715" y="3037"/>
                    <a:pt x="3763" y="3144"/>
                    <a:pt x="3763" y="3251"/>
                  </a:cubicBezTo>
                  <a:lnTo>
                    <a:pt x="3763" y="3394"/>
                  </a:lnTo>
                  <a:cubicBezTo>
                    <a:pt x="3751" y="4061"/>
                    <a:pt x="3179" y="4632"/>
                    <a:pt x="2501" y="4632"/>
                  </a:cubicBezTo>
                  <a:cubicBezTo>
                    <a:pt x="1798" y="4632"/>
                    <a:pt x="1251" y="4061"/>
                    <a:pt x="1251" y="3382"/>
                  </a:cubicBezTo>
                  <a:cubicBezTo>
                    <a:pt x="1251" y="3335"/>
                    <a:pt x="1274" y="3275"/>
                    <a:pt x="1310" y="3251"/>
                  </a:cubicBezTo>
                  <a:cubicBezTo>
                    <a:pt x="1441" y="3144"/>
                    <a:pt x="1632" y="2977"/>
                    <a:pt x="1751" y="2739"/>
                  </a:cubicBezTo>
                  <a:cubicBezTo>
                    <a:pt x="1798" y="2656"/>
                    <a:pt x="1763" y="2561"/>
                    <a:pt x="1679" y="2513"/>
                  </a:cubicBezTo>
                  <a:cubicBezTo>
                    <a:pt x="1651" y="2503"/>
                    <a:pt x="1625" y="2497"/>
                    <a:pt x="1600" y="2497"/>
                  </a:cubicBezTo>
                  <a:cubicBezTo>
                    <a:pt x="1538" y="2497"/>
                    <a:pt x="1487" y="2529"/>
                    <a:pt x="1453" y="2596"/>
                  </a:cubicBezTo>
                  <a:cubicBezTo>
                    <a:pt x="1370" y="2775"/>
                    <a:pt x="1215" y="2906"/>
                    <a:pt x="1108" y="2977"/>
                  </a:cubicBezTo>
                  <a:cubicBezTo>
                    <a:pt x="1048" y="3025"/>
                    <a:pt x="989" y="3085"/>
                    <a:pt x="965" y="3156"/>
                  </a:cubicBezTo>
                  <a:cubicBezTo>
                    <a:pt x="917" y="2989"/>
                    <a:pt x="893" y="2835"/>
                    <a:pt x="893" y="2668"/>
                  </a:cubicBezTo>
                  <a:cubicBezTo>
                    <a:pt x="893" y="1775"/>
                    <a:pt x="1620" y="1061"/>
                    <a:pt x="2501" y="1061"/>
                  </a:cubicBezTo>
                  <a:close/>
                  <a:moveTo>
                    <a:pt x="3048" y="4871"/>
                  </a:moveTo>
                  <a:lnTo>
                    <a:pt x="3048" y="5109"/>
                  </a:lnTo>
                  <a:cubicBezTo>
                    <a:pt x="3048" y="5156"/>
                    <a:pt x="3048" y="5192"/>
                    <a:pt x="3060" y="5240"/>
                  </a:cubicBezTo>
                  <a:lnTo>
                    <a:pt x="2501" y="5656"/>
                  </a:lnTo>
                  <a:lnTo>
                    <a:pt x="1929" y="5240"/>
                  </a:lnTo>
                  <a:cubicBezTo>
                    <a:pt x="1941" y="5192"/>
                    <a:pt x="1941" y="5156"/>
                    <a:pt x="1941" y="5109"/>
                  </a:cubicBezTo>
                  <a:lnTo>
                    <a:pt x="1941" y="4871"/>
                  </a:lnTo>
                  <a:cubicBezTo>
                    <a:pt x="2108" y="4930"/>
                    <a:pt x="2298" y="4954"/>
                    <a:pt x="2501" y="4954"/>
                  </a:cubicBezTo>
                  <a:cubicBezTo>
                    <a:pt x="2691" y="4954"/>
                    <a:pt x="2870" y="4930"/>
                    <a:pt x="3048" y="4871"/>
                  </a:cubicBezTo>
                  <a:close/>
                  <a:moveTo>
                    <a:pt x="2477" y="1"/>
                  </a:moveTo>
                  <a:cubicBezTo>
                    <a:pt x="1905" y="1"/>
                    <a:pt x="1429" y="394"/>
                    <a:pt x="1429" y="882"/>
                  </a:cubicBezTo>
                  <a:cubicBezTo>
                    <a:pt x="1429" y="930"/>
                    <a:pt x="1429" y="965"/>
                    <a:pt x="1441" y="1013"/>
                  </a:cubicBezTo>
                  <a:cubicBezTo>
                    <a:pt x="893" y="1358"/>
                    <a:pt x="536" y="1965"/>
                    <a:pt x="536" y="2656"/>
                  </a:cubicBezTo>
                  <a:cubicBezTo>
                    <a:pt x="536" y="3096"/>
                    <a:pt x="691" y="3549"/>
                    <a:pt x="977" y="3882"/>
                  </a:cubicBezTo>
                  <a:cubicBezTo>
                    <a:pt x="1096" y="4216"/>
                    <a:pt x="1322" y="4501"/>
                    <a:pt x="1608" y="4692"/>
                  </a:cubicBezTo>
                  <a:lnTo>
                    <a:pt x="1608" y="5097"/>
                  </a:lnTo>
                  <a:cubicBezTo>
                    <a:pt x="1608" y="5168"/>
                    <a:pt x="1560" y="5240"/>
                    <a:pt x="1489" y="5275"/>
                  </a:cubicBezTo>
                  <a:lnTo>
                    <a:pt x="417" y="5752"/>
                  </a:lnTo>
                  <a:cubicBezTo>
                    <a:pt x="155" y="5871"/>
                    <a:pt x="0" y="6109"/>
                    <a:pt x="0" y="6383"/>
                  </a:cubicBezTo>
                  <a:lnTo>
                    <a:pt x="0" y="7276"/>
                  </a:lnTo>
                  <a:cubicBezTo>
                    <a:pt x="0" y="7371"/>
                    <a:pt x="72" y="7442"/>
                    <a:pt x="155" y="7442"/>
                  </a:cubicBezTo>
                  <a:cubicBezTo>
                    <a:pt x="251" y="7442"/>
                    <a:pt x="322" y="7371"/>
                    <a:pt x="322" y="7276"/>
                  </a:cubicBezTo>
                  <a:lnTo>
                    <a:pt x="322" y="6383"/>
                  </a:lnTo>
                  <a:cubicBezTo>
                    <a:pt x="322" y="6240"/>
                    <a:pt x="417" y="6109"/>
                    <a:pt x="548" y="6049"/>
                  </a:cubicBezTo>
                  <a:lnTo>
                    <a:pt x="1620" y="5573"/>
                  </a:lnTo>
                  <a:cubicBezTo>
                    <a:pt x="1667" y="5549"/>
                    <a:pt x="1691" y="5525"/>
                    <a:pt x="1727" y="5513"/>
                  </a:cubicBezTo>
                  <a:lnTo>
                    <a:pt x="2263" y="5906"/>
                  </a:lnTo>
                  <a:cubicBezTo>
                    <a:pt x="2322" y="5954"/>
                    <a:pt x="2394" y="5990"/>
                    <a:pt x="2465" y="5990"/>
                  </a:cubicBezTo>
                  <a:cubicBezTo>
                    <a:pt x="2537" y="5990"/>
                    <a:pt x="2620" y="5954"/>
                    <a:pt x="2679" y="5906"/>
                  </a:cubicBezTo>
                  <a:lnTo>
                    <a:pt x="3215" y="5513"/>
                  </a:lnTo>
                  <a:cubicBezTo>
                    <a:pt x="3239" y="5537"/>
                    <a:pt x="3287" y="5549"/>
                    <a:pt x="3310" y="5573"/>
                  </a:cubicBezTo>
                  <a:lnTo>
                    <a:pt x="4382" y="6049"/>
                  </a:lnTo>
                  <a:cubicBezTo>
                    <a:pt x="4525" y="6109"/>
                    <a:pt x="4608" y="6240"/>
                    <a:pt x="4608" y="6383"/>
                  </a:cubicBezTo>
                  <a:lnTo>
                    <a:pt x="4608" y="7276"/>
                  </a:lnTo>
                  <a:cubicBezTo>
                    <a:pt x="4608" y="7371"/>
                    <a:pt x="4680" y="7442"/>
                    <a:pt x="4775" y="7442"/>
                  </a:cubicBezTo>
                  <a:cubicBezTo>
                    <a:pt x="4858" y="7442"/>
                    <a:pt x="4942" y="7371"/>
                    <a:pt x="4942" y="7276"/>
                  </a:cubicBezTo>
                  <a:lnTo>
                    <a:pt x="4942" y="6383"/>
                  </a:lnTo>
                  <a:cubicBezTo>
                    <a:pt x="4965" y="6121"/>
                    <a:pt x="4799" y="5871"/>
                    <a:pt x="4549" y="5752"/>
                  </a:cubicBezTo>
                  <a:lnTo>
                    <a:pt x="3477" y="5275"/>
                  </a:lnTo>
                  <a:cubicBezTo>
                    <a:pt x="3406" y="5240"/>
                    <a:pt x="3358" y="5168"/>
                    <a:pt x="3358" y="5097"/>
                  </a:cubicBezTo>
                  <a:lnTo>
                    <a:pt x="3358" y="4692"/>
                  </a:lnTo>
                  <a:cubicBezTo>
                    <a:pt x="3644" y="4501"/>
                    <a:pt x="3870" y="4216"/>
                    <a:pt x="3989" y="3882"/>
                  </a:cubicBezTo>
                  <a:cubicBezTo>
                    <a:pt x="4263" y="3549"/>
                    <a:pt x="4430" y="3096"/>
                    <a:pt x="4430" y="2656"/>
                  </a:cubicBezTo>
                  <a:cubicBezTo>
                    <a:pt x="4430" y="1965"/>
                    <a:pt x="4072" y="1358"/>
                    <a:pt x="3525" y="1013"/>
                  </a:cubicBezTo>
                  <a:cubicBezTo>
                    <a:pt x="3537" y="965"/>
                    <a:pt x="3537" y="930"/>
                    <a:pt x="3537" y="882"/>
                  </a:cubicBezTo>
                  <a:cubicBezTo>
                    <a:pt x="3537" y="394"/>
                    <a:pt x="3060" y="1"/>
                    <a:pt x="24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63"/>
            <p:cNvSpPr/>
            <p:nvPr/>
          </p:nvSpPr>
          <p:spPr>
            <a:xfrm>
              <a:off x="6671262" y="3353983"/>
              <a:ext cx="15878" cy="59961"/>
            </a:xfrm>
            <a:custGeom>
              <a:avLst/>
              <a:gdLst/>
              <a:ahLst/>
              <a:cxnLst/>
              <a:rect l="l" t="t" r="r" b="b"/>
              <a:pathLst>
                <a:path w="322" h="1216" extrusionOk="0">
                  <a:moveTo>
                    <a:pt x="167" y="1"/>
                  </a:moveTo>
                  <a:cubicBezTo>
                    <a:pt x="72" y="1"/>
                    <a:pt x="0" y="72"/>
                    <a:pt x="0" y="167"/>
                  </a:cubicBezTo>
                  <a:lnTo>
                    <a:pt x="0" y="1060"/>
                  </a:lnTo>
                  <a:cubicBezTo>
                    <a:pt x="0" y="1144"/>
                    <a:pt x="72" y="1215"/>
                    <a:pt x="167" y="1215"/>
                  </a:cubicBezTo>
                  <a:cubicBezTo>
                    <a:pt x="250" y="1215"/>
                    <a:pt x="322" y="1144"/>
                    <a:pt x="322" y="1060"/>
                  </a:cubicBezTo>
                  <a:lnTo>
                    <a:pt x="322" y="167"/>
                  </a:lnTo>
                  <a:cubicBezTo>
                    <a:pt x="322" y="72"/>
                    <a:pt x="250" y="1"/>
                    <a:pt x="1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63"/>
            <p:cNvSpPr/>
            <p:nvPr/>
          </p:nvSpPr>
          <p:spPr>
            <a:xfrm>
              <a:off x="6600798" y="3371587"/>
              <a:ext cx="15878" cy="42358"/>
            </a:xfrm>
            <a:custGeom>
              <a:avLst/>
              <a:gdLst/>
              <a:ahLst/>
              <a:cxnLst/>
              <a:rect l="l" t="t" r="r" b="b"/>
              <a:pathLst>
                <a:path w="322" h="859" extrusionOk="0">
                  <a:moveTo>
                    <a:pt x="167" y="1"/>
                  </a:moveTo>
                  <a:cubicBezTo>
                    <a:pt x="72" y="1"/>
                    <a:pt x="0" y="72"/>
                    <a:pt x="0" y="168"/>
                  </a:cubicBezTo>
                  <a:lnTo>
                    <a:pt x="0" y="703"/>
                  </a:lnTo>
                  <a:cubicBezTo>
                    <a:pt x="0" y="787"/>
                    <a:pt x="72" y="858"/>
                    <a:pt x="167" y="858"/>
                  </a:cubicBezTo>
                  <a:cubicBezTo>
                    <a:pt x="250" y="858"/>
                    <a:pt x="322" y="787"/>
                    <a:pt x="322" y="703"/>
                  </a:cubicBezTo>
                  <a:lnTo>
                    <a:pt x="322" y="168"/>
                  </a:lnTo>
                  <a:cubicBezTo>
                    <a:pt x="322" y="72"/>
                    <a:pt x="250" y="1"/>
                    <a:pt x="1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63"/>
            <p:cNvSpPr/>
            <p:nvPr/>
          </p:nvSpPr>
          <p:spPr>
            <a:xfrm>
              <a:off x="6741086" y="3371587"/>
              <a:ext cx="16519" cy="42358"/>
            </a:xfrm>
            <a:custGeom>
              <a:avLst/>
              <a:gdLst/>
              <a:ahLst/>
              <a:cxnLst/>
              <a:rect l="l" t="t" r="r" b="b"/>
              <a:pathLst>
                <a:path w="335" h="859" extrusionOk="0">
                  <a:moveTo>
                    <a:pt x="156" y="1"/>
                  </a:moveTo>
                  <a:cubicBezTo>
                    <a:pt x="72" y="1"/>
                    <a:pt x="1" y="72"/>
                    <a:pt x="1" y="168"/>
                  </a:cubicBezTo>
                  <a:lnTo>
                    <a:pt x="1" y="703"/>
                  </a:lnTo>
                  <a:cubicBezTo>
                    <a:pt x="1" y="787"/>
                    <a:pt x="72" y="858"/>
                    <a:pt x="156" y="858"/>
                  </a:cubicBezTo>
                  <a:cubicBezTo>
                    <a:pt x="251" y="858"/>
                    <a:pt x="322" y="787"/>
                    <a:pt x="322" y="703"/>
                  </a:cubicBezTo>
                  <a:lnTo>
                    <a:pt x="322" y="168"/>
                  </a:lnTo>
                  <a:cubicBezTo>
                    <a:pt x="334" y="72"/>
                    <a:pt x="263" y="1"/>
                    <a:pt x="15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11" name="Google Shape;2411;p63"/>
          <p:cNvGrpSpPr/>
          <p:nvPr/>
        </p:nvGrpSpPr>
        <p:grpSpPr>
          <a:xfrm>
            <a:off x="1377821" y="3056386"/>
            <a:ext cx="320791" cy="430072"/>
            <a:chOff x="5870413" y="3046336"/>
            <a:chExt cx="261935" cy="351137"/>
          </a:xfrm>
        </p:grpSpPr>
        <p:sp>
          <p:nvSpPr>
            <p:cNvPr id="2412" name="Google Shape;2412;p63"/>
            <p:cNvSpPr/>
            <p:nvPr/>
          </p:nvSpPr>
          <p:spPr>
            <a:xfrm>
              <a:off x="5870413" y="3046336"/>
              <a:ext cx="261935" cy="351137"/>
            </a:xfrm>
            <a:custGeom>
              <a:avLst/>
              <a:gdLst/>
              <a:ahLst/>
              <a:cxnLst/>
              <a:rect l="l" t="t" r="r" b="b"/>
              <a:pathLst>
                <a:path w="5312" h="7121" extrusionOk="0">
                  <a:moveTo>
                    <a:pt x="4085" y="310"/>
                  </a:moveTo>
                  <a:lnTo>
                    <a:pt x="4085" y="1715"/>
                  </a:lnTo>
                  <a:cubicBezTo>
                    <a:pt x="4085" y="1834"/>
                    <a:pt x="4049" y="1930"/>
                    <a:pt x="4001" y="2037"/>
                  </a:cubicBezTo>
                  <a:lnTo>
                    <a:pt x="3918" y="2204"/>
                  </a:lnTo>
                  <a:cubicBezTo>
                    <a:pt x="3906" y="2239"/>
                    <a:pt x="3906" y="2251"/>
                    <a:pt x="3906" y="2275"/>
                  </a:cubicBezTo>
                  <a:lnTo>
                    <a:pt x="3906" y="2632"/>
                  </a:lnTo>
                  <a:cubicBezTo>
                    <a:pt x="3906" y="2989"/>
                    <a:pt x="3763" y="3311"/>
                    <a:pt x="3501" y="3561"/>
                  </a:cubicBezTo>
                  <a:cubicBezTo>
                    <a:pt x="3283" y="3801"/>
                    <a:pt x="2975" y="3921"/>
                    <a:pt x="2650" y="3921"/>
                  </a:cubicBezTo>
                  <a:cubicBezTo>
                    <a:pt x="2620" y="3921"/>
                    <a:pt x="2591" y="3920"/>
                    <a:pt x="2561" y="3918"/>
                  </a:cubicBezTo>
                  <a:cubicBezTo>
                    <a:pt x="1906" y="3870"/>
                    <a:pt x="1382" y="3311"/>
                    <a:pt x="1382" y="2608"/>
                  </a:cubicBezTo>
                  <a:lnTo>
                    <a:pt x="1382" y="2299"/>
                  </a:lnTo>
                  <a:cubicBezTo>
                    <a:pt x="1382" y="2263"/>
                    <a:pt x="1382" y="2251"/>
                    <a:pt x="1370" y="2215"/>
                  </a:cubicBezTo>
                  <a:lnTo>
                    <a:pt x="1287" y="2061"/>
                  </a:lnTo>
                  <a:cubicBezTo>
                    <a:pt x="1239" y="1953"/>
                    <a:pt x="1204" y="1846"/>
                    <a:pt x="1204" y="1727"/>
                  </a:cubicBezTo>
                  <a:lnTo>
                    <a:pt x="1204" y="1227"/>
                  </a:lnTo>
                  <a:cubicBezTo>
                    <a:pt x="1204" y="727"/>
                    <a:pt x="1608" y="310"/>
                    <a:pt x="2120" y="310"/>
                  </a:cubicBezTo>
                  <a:close/>
                  <a:moveTo>
                    <a:pt x="3204" y="4168"/>
                  </a:moveTo>
                  <a:lnTo>
                    <a:pt x="3204" y="4359"/>
                  </a:lnTo>
                  <a:cubicBezTo>
                    <a:pt x="3204" y="4418"/>
                    <a:pt x="3216" y="4466"/>
                    <a:pt x="3228" y="4525"/>
                  </a:cubicBezTo>
                  <a:lnTo>
                    <a:pt x="2656" y="4942"/>
                  </a:lnTo>
                  <a:lnTo>
                    <a:pt x="2073" y="4525"/>
                  </a:lnTo>
                  <a:cubicBezTo>
                    <a:pt x="2085" y="4478"/>
                    <a:pt x="2096" y="4418"/>
                    <a:pt x="2096" y="4359"/>
                  </a:cubicBezTo>
                  <a:lnTo>
                    <a:pt x="2096" y="4168"/>
                  </a:lnTo>
                  <a:cubicBezTo>
                    <a:pt x="2239" y="4216"/>
                    <a:pt x="2382" y="4263"/>
                    <a:pt x="2549" y="4263"/>
                  </a:cubicBezTo>
                  <a:lnTo>
                    <a:pt x="2656" y="4263"/>
                  </a:lnTo>
                  <a:cubicBezTo>
                    <a:pt x="2847" y="4263"/>
                    <a:pt x="3025" y="4228"/>
                    <a:pt x="3204" y="4168"/>
                  </a:cubicBezTo>
                  <a:close/>
                  <a:moveTo>
                    <a:pt x="2132" y="1"/>
                  </a:moveTo>
                  <a:cubicBezTo>
                    <a:pt x="1442" y="1"/>
                    <a:pt x="894" y="549"/>
                    <a:pt x="894" y="1239"/>
                  </a:cubicBezTo>
                  <a:lnTo>
                    <a:pt x="894" y="1739"/>
                  </a:lnTo>
                  <a:cubicBezTo>
                    <a:pt x="894" y="1906"/>
                    <a:pt x="942" y="2073"/>
                    <a:pt x="1001" y="2215"/>
                  </a:cubicBezTo>
                  <a:lnTo>
                    <a:pt x="1061" y="2346"/>
                  </a:lnTo>
                  <a:lnTo>
                    <a:pt x="1061" y="2620"/>
                  </a:lnTo>
                  <a:cubicBezTo>
                    <a:pt x="1061" y="3180"/>
                    <a:pt x="1346" y="3692"/>
                    <a:pt x="1775" y="3989"/>
                  </a:cubicBezTo>
                  <a:lnTo>
                    <a:pt x="1775" y="4359"/>
                  </a:lnTo>
                  <a:cubicBezTo>
                    <a:pt x="1775" y="4454"/>
                    <a:pt x="1715" y="4525"/>
                    <a:pt x="1644" y="4537"/>
                  </a:cubicBezTo>
                  <a:lnTo>
                    <a:pt x="632" y="4859"/>
                  </a:lnTo>
                  <a:cubicBezTo>
                    <a:pt x="251" y="4966"/>
                    <a:pt x="1" y="5299"/>
                    <a:pt x="1" y="5704"/>
                  </a:cubicBezTo>
                  <a:lnTo>
                    <a:pt x="1" y="6954"/>
                  </a:lnTo>
                  <a:cubicBezTo>
                    <a:pt x="1" y="7037"/>
                    <a:pt x="72" y="7121"/>
                    <a:pt x="168" y="7121"/>
                  </a:cubicBezTo>
                  <a:cubicBezTo>
                    <a:pt x="251" y="7121"/>
                    <a:pt x="334" y="7037"/>
                    <a:pt x="334" y="6954"/>
                  </a:cubicBezTo>
                  <a:lnTo>
                    <a:pt x="334" y="5704"/>
                  </a:lnTo>
                  <a:cubicBezTo>
                    <a:pt x="334" y="5466"/>
                    <a:pt x="477" y="5252"/>
                    <a:pt x="715" y="5180"/>
                  </a:cubicBezTo>
                  <a:lnTo>
                    <a:pt x="1727" y="4871"/>
                  </a:lnTo>
                  <a:cubicBezTo>
                    <a:pt x="1787" y="4859"/>
                    <a:pt x="1835" y="4823"/>
                    <a:pt x="1882" y="4799"/>
                  </a:cubicBezTo>
                  <a:lnTo>
                    <a:pt x="2442" y="5204"/>
                  </a:lnTo>
                  <a:cubicBezTo>
                    <a:pt x="2501" y="5252"/>
                    <a:pt x="2573" y="5287"/>
                    <a:pt x="2656" y="5287"/>
                  </a:cubicBezTo>
                  <a:cubicBezTo>
                    <a:pt x="2728" y="5287"/>
                    <a:pt x="2799" y="5252"/>
                    <a:pt x="2858" y="5204"/>
                  </a:cubicBezTo>
                  <a:lnTo>
                    <a:pt x="3430" y="4799"/>
                  </a:lnTo>
                  <a:cubicBezTo>
                    <a:pt x="3466" y="4823"/>
                    <a:pt x="3513" y="4859"/>
                    <a:pt x="3573" y="4871"/>
                  </a:cubicBezTo>
                  <a:lnTo>
                    <a:pt x="4585" y="5180"/>
                  </a:lnTo>
                  <a:cubicBezTo>
                    <a:pt x="4823" y="5252"/>
                    <a:pt x="4978" y="5466"/>
                    <a:pt x="4978" y="5704"/>
                  </a:cubicBezTo>
                  <a:lnTo>
                    <a:pt x="4978" y="6954"/>
                  </a:lnTo>
                  <a:cubicBezTo>
                    <a:pt x="4978" y="7037"/>
                    <a:pt x="5049" y="7121"/>
                    <a:pt x="5133" y="7121"/>
                  </a:cubicBezTo>
                  <a:cubicBezTo>
                    <a:pt x="5228" y="7121"/>
                    <a:pt x="5299" y="7037"/>
                    <a:pt x="5299" y="6954"/>
                  </a:cubicBezTo>
                  <a:lnTo>
                    <a:pt x="5299" y="5704"/>
                  </a:lnTo>
                  <a:cubicBezTo>
                    <a:pt x="5311" y="5299"/>
                    <a:pt x="5061" y="4954"/>
                    <a:pt x="4692" y="4835"/>
                  </a:cubicBezTo>
                  <a:lnTo>
                    <a:pt x="3680" y="4525"/>
                  </a:lnTo>
                  <a:cubicBezTo>
                    <a:pt x="3609" y="4501"/>
                    <a:pt x="3549" y="4418"/>
                    <a:pt x="3549" y="4347"/>
                  </a:cubicBezTo>
                  <a:lnTo>
                    <a:pt x="3549" y="3978"/>
                  </a:lnTo>
                  <a:cubicBezTo>
                    <a:pt x="3620" y="3930"/>
                    <a:pt x="3692" y="3870"/>
                    <a:pt x="3751" y="3811"/>
                  </a:cubicBezTo>
                  <a:cubicBezTo>
                    <a:pt x="4061" y="3513"/>
                    <a:pt x="4263" y="3085"/>
                    <a:pt x="4263" y="2656"/>
                  </a:cubicBezTo>
                  <a:lnTo>
                    <a:pt x="4263" y="2334"/>
                  </a:lnTo>
                  <a:lnTo>
                    <a:pt x="4323" y="2204"/>
                  </a:lnTo>
                  <a:cubicBezTo>
                    <a:pt x="4394" y="2061"/>
                    <a:pt x="4418" y="1894"/>
                    <a:pt x="4418" y="1727"/>
                  </a:cubicBezTo>
                  <a:lnTo>
                    <a:pt x="4418" y="168"/>
                  </a:lnTo>
                  <a:cubicBezTo>
                    <a:pt x="4418" y="72"/>
                    <a:pt x="4347" y="1"/>
                    <a:pt x="42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63"/>
            <p:cNvSpPr/>
            <p:nvPr/>
          </p:nvSpPr>
          <p:spPr>
            <a:xfrm>
              <a:off x="5993147" y="3318776"/>
              <a:ext cx="15878" cy="77516"/>
            </a:xfrm>
            <a:custGeom>
              <a:avLst/>
              <a:gdLst/>
              <a:ahLst/>
              <a:cxnLst/>
              <a:rect l="l" t="t" r="r" b="b"/>
              <a:pathLst>
                <a:path w="322" h="1572" extrusionOk="0">
                  <a:moveTo>
                    <a:pt x="167" y="0"/>
                  </a:moveTo>
                  <a:cubicBezTo>
                    <a:pt x="72" y="0"/>
                    <a:pt x="0" y="72"/>
                    <a:pt x="0" y="167"/>
                  </a:cubicBezTo>
                  <a:lnTo>
                    <a:pt x="0" y="1417"/>
                  </a:lnTo>
                  <a:cubicBezTo>
                    <a:pt x="0" y="1501"/>
                    <a:pt x="72" y="1572"/>
                    <a:pt x="167" y="1572"/>
                  </a:cubicBezTo>
                  <a:cubicBezTo>
                    <a:pt x="250" y="1572"/>
                    <a:pt x="322" y="1501"/>
                    <a:pt x="322" y="1417"/>
                  </a:cubicBezTo>
                  <a:lnTo>
                    <a:pt x="322" y="167"/>
                  </a:lnTo>
                  <a:cubicBezTo>
                    <a:pt x="322" y="72"/>
                    <a:pt x="250" y="0"/>
                    <a:pt x="1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63"/>
            <p:cNvSpPr/>
            <p:nvPr/>
          </p:nvSpPr>
          <p:spPr>
            <a:xfrm>
              <a:off x="5913905" y="3336379"/>
              <a:ext cx="17061" cy="59912"/>
            </a:xfrm>
            <a:custGeom>
              <a:avLst/>
              <a:gdLst/>
              <a:ahLst/>
              <a:cxnLst/>
              <a:rect l="l" t="t" r="r" b="b"/>
              <a:pathLst>
                <a:path w="346" h="1215" extrusionOk="0">
                  <a:moveTo>
                    <a:pt x="167" y="1"/>
                  </a:moveTo>
                  <a:cubicBezTo>
                    <a:pt x="71" y="1"/>
                    <a:pt x="0" y="72"/>
                    <a:pt x="0" y="167"/>
                  </a:cubicBezTo>
                  <a:lnTo>
                    <a:pt x="0" y="1060"/>
                  </a:lnTo>
                  <a:cubicBezTo>
                    <a:pt x="0" y="1144"/>
                    <a:pt x="71" y="1215"/>
                    <a:pt x="167" y="1215"/>
                  </a:cubicBezTo>
                  <a:cubicBezTo>
                    <a:pt x="250" y="1215"/>
                    <a:pt x="322" y="1144"/>
                    <a:pt x="322" y="1060"/>
                  </a:cubicBezTo>
                  <a:lnTo>
                    <a:pt x="322" y="167"/>
                  </a:lnTo>
                  <a:cubicBezTo>
                    <a:pt x="345" y="72"/>
                    <a:pt x="262" y="1"/>
                    <a:pt x="1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63"/>
            <p:cNvSpPr/>
            <p:nvPr/>
          </p:nvSpPr>
          <p:spPr>
            <a:xfrm>
              <a:off x="6072388" y="3336379"/>
              <a:ext cx="15927" cy="59912"/>
            </a:xfrm>
            <a:custGeom>
              <a:avLst/>
              <a:gdLst/>
              <a:ahLst/>
              <a:cxnLst/>
              <a:rect l="l" t="t" r="r" b="b"/>
              <a:pathLst>
                <a:path w="323" h="1215" extrusionOk="0">
                  <a:moveTo>
                    <a:pt x="167" y="1"/>
                  </a:moveTo>
                  <a:cubicBezTo>
                    <a:pt x="72" y="1"/>
                    <a:pt x="1" y="72"/>
                    <a:pt x="1" y="167"/>
                  </a:cubicBezTo>
                  <a:lnTo>
                    <a:pt x="1" y="1060"/>
                  </a:lnTo>
                  <a:cubicBezTo>
                    <a:pt x="1" y="1144"/>
                    <a:pt x="72" y="1215"/>
                    <a:pt x="167" y="1215"/>
                  </a:cubicBezTo>
                  <a:cubicBezTo>
                    <a:pt x="251" y="1215"/>
                    <a:pt x="322" y="1144"/>
                    <a:pt x="322" y="1060"/>
                  </a:cubicBezTo>
                  <a:lnTo>
                    <a:pt x="322" y="167"/>
                  </a:lnTo>
                  <a:cubicBezTo>
                    <a:pt x="322" y="72"/>
                    <a:pt x="251" y="1"/>
                    <a:pt x="1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63"/>
            <p:cNvSpPr/>
            <p:nvPr/>
          </p:nvSpPr>
          <p:spPr>
            <a:xfrm>
              <a:off x="5948521" y="3110933"/>
              <a:ext cx="105721" cy="39991"/>
            </a:xfrm>
            <a:custGeom>
              <a:avLst/>
              <a:gdLst/>
              <a:ahLst/>
              <a:cxnLst/>
              <a:rect l="l" t="t" r="r" b="b"/>
              <a:pathLst>
                <a:path w="2144" h="811" extrusionOk="0">
                  <a:moveTo>
                    <a:pt x="933" y="1"/>
                  </a:moveTo>
                  <a:cubicBezTo>
                    <a:pt x="491" y="1"/>
                    <a:pt x="139" y="113"/>
                    <a:pt x="120" y="120"/>
                  </a:cubicBezTo>
                  <a:cubicBezTo>
                    <a:pt x="36" y="155"/>
                    <a:pt x="1" y="215"/>
                    <a:pt x="1" y="286"/>
                  </a:cubicBezTo>
                  <a:lnTo>
                    <a:pt x="1" y="643"/>
                  </a:lnTo>
                  <a:cubicBezTo>
                    <a:pt x="1" y="727"/>
                    <a:pt x="72" y="810"/>
                    <a:pt x="155" y="810"/>
                  </a:cubicBezTo>
                  <a:cubicBezTo>
                    <a:pt x="251" y="810"/>
                    <a:pt x="322" y="727"/>
                    <a:pt x="322" y="643"/>
                  </a:cubicBezTo>
                  <a:lnTo>
                    <a:pt x="322" y="417"/>
                  </a:lnTo>
                  <a:cubicBezTo>
                    <a:pt x="455" y="384"/>
                    <a:pt x="683" y="341"/>
                    <a:pt x="940" y="341"/>
                  </a:cubicBezTo>
                  <a:cubicBezTo>
                    <a:pt x="1236" y="341"/>
                    <a:pt x="1572" y="398"/>
                    <a:pt x="1846" y="596"/>
                  </a:cubicBezTo>
                  <a:cubicBezTo>
                    <a:pt x="1877" y="622"/>
                    <a:pt x="1914" y="634"/>
                    <a:pt x="1951" y="634"/>
                  </a:cubicBezTo>
                  <a:cubicBezTo>
                    <a:pt x="1999" y="634"/>
                    <a:pt x="2045" y="613"/>
                    <a:pt x="2072" y="572"/>
                  </a:cubicBezTo>
                  <a:cubicBezTo>
                    <a:pt x="2144" y="489"/>
                    <a:pt x="2120" y="393"/>
                    <a:pt x="2048" y="334"/>
                  </a:cubicBezTo>
                  <a:cubicBezTo>
                    <a:pt x="1703" y="74"/>
                    <a:pt x="1289" y="1"/>
                    <a:pt x="9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17" name="Google Shape;2417;p63"/>
          <p:cNvSpPr/>
          <p:nvPr/>
        </p:nvSpPr>
        <p:spPr>
          <a:xfrm>
            <a:off x="7432708" y="3027398"/>
            <a:ext cx="299897" cy="449520"/>
          </a:xfrm>
          <a:custGeom>
            <a:avLst/>
            <a:gdLst/>
            <a:ahLst/>
            <a:cxnLst/>
            <a:rect l="l" t="t" r="r" b="b"/>
            <a:pathLst>
              <a:path w="4966" h="7443" extrusionOk="0">
                <a:moveTo>
                  <a:pt x="2501" y="346"/>
                </a:moveTo>
                <a:cubicBezTo>
                  <a:pt x="2882" y="346"/>
                  <a:pt x="3191" y="572"/>
                  <a:pt x="3227" y="870"/>
                </a:cubicBezTo>
                <a:cubicBezTo>
                  <a:pt x="3001" y="775"/>
                  <a:pt x="2763" y="727"/>
                  <a:pt x="2501" y="727"/>
                </a:cubicBezTo>
                <a:cubicBezTo>
                  <a:pt x="2239" y="727"/>
                  <a:pt x="1989" y="775"/>
                  <a:pt x="1763" y="870"/>
                </a:cubicBezTo>
                <a:cubicBezTo>
                  <a:pt x="1798" y="572"/>
                  <a:pt x="2108" y="346"/>
                  <a:pt x="2501" y="346"/>
                </a:cubicBezTo>
                <a:close/>
                <a:moveTo>
                  <a:pt x="2501" y="1061"/>
                </a:moveTo>
                <a:cubicBezTo>
                  <a:pt x="3394" y="1061"/>
                  <a:pt x="4108" y="1787"/>
                  <a:pt x="4108" y="2668"/>
                </a:cubicBezTo>
                <a:cubicBezTo>
                  <a:pt x="4108" y="2799"/>
                  <a:pt x="4084" y="2918"/>
                  <a:pt x="4061" y="3049"/>
                </a:cubicBezTo>
                <a:cubicBezTo>
                  <a:pt x="4025" y="2918"/>
                  <a:pt x="3953" y="2799"/>
                  <a:pt x="3846" y="2715"/>
                </a:cubicBezTo>
                <a:cubicBezTo>
                  <a:pt x="3191" y="2132"/>
                  <a:pt x="2036" y="1977"/>
                  <a:pt x="1989" y="1977"/>
                </a:cubicBezTo>
                <a:cubicBezTo>
                  <a:pt x="1983" y="1976"/>
                  <a:pt x="1977" y="1976"/>
                  <a:pt x="1970" y="1976"/>
                </a:cubicBezTo>
                <a:cubicBezTo>
                  <a:pt x="1892" y="1976"/>
                  <a:pt x="1810" y="2044"/>
                  <a:pt x="1810" y="2132"/>
                </a:cubicBezTo>
                <a:cubicBezTo>
                  <a:pt x="1798" y="2215"/>
                  <a:pt x="1870" y="2311"/>
                  <a:pt x="1953" y="2311"/>
                </a:cubicBezTo>
                <a:cubicBezTo>
                  <a:pt x="1977" y="2311"/>
                  <a:pt x="3072" y="2454"/>
                  <a:pt x="3644" y="2966"/>
                </a:cubicBezTo>
                <a:cubicBezTo>
                  <a:pt x="3715" y="3037"/>
                  <a:pt x="3763" y="3144"/>
                  <a:pt x="3763" y="3251"/>
                </a:cubicBezTo>
                <a:lnTo>
                  <a:pt x="3763" y="3394"/>
                </a:lnTo>
                <a:cubicBezTo>
                  <a:pt x="3751" y="4061"/>
                  <a:pt x="3179" y="4632"/>
                  <a:pt x="2501" y="4632"/>
                </a:cubicBezTo>
                <a:cubicBezTo>
                  <a:pt x="1798" y="4632"/>
                  <a:pt x="1251" y="4061"/>
                  <a:pt x="1251" y="3382"/>
                </a:cubicBezTo>
                <a:cubicBezTo>
                  <a:pt x="1251" y="3335"/>
                  <a:pt x="1274" y="3275"/>
                  <a:pt x="1310" y="3251"/>
                </a:cubicBezTo>
                <a:cubicBezTo>
                  <a:pt x="1441" y="3144"/>
                  <a:pt x="1632" y="2977"/>
                  <a:pt x="1751" y="2739"/>
                </a:cubicBezTo>
                <a:cubicBezTo>
                  <a:pt x="1798" y="2656"/>
                  <a:pt x="1763" y="2561"/>
                  <a:pt x="1679" y="2513"/>
                </a:cubicBezTo>
                <a:cubicBezTo>
                  <a:pt x="1651" y="2503"/>
                  <a:pt x="1625" y="2497"/>
                  <a:pt x="1600" y="2497"/>
                </a:cubicBezTo>
                <a:cubicBezTo>
                  <a:pt x="1538" y="2497"/>
                  <a:pt x="1487" y="2529"/>
                  <a:pt x="1453" y="2596"/>
                </a:cubicBezTo>
                <a:cubicBezTo>
                  <a:pt x="1370" y="2775"/>
                  <a:pt x="1215" y="2906"/>
                  <a:pt x="1108" y="2977"/>
                </a:cubicBezTo>
                <a:cubicBezTo>
                  <a:pt x="1048" y="3025"/>
                  <a:pt x="989" y="3085"/>
                  <a:pt x="965" y="3156"/>
                </a:cubicBezTo>
                <a:cubicBezTo>
                  <a:pt x="917" y="2989"/>
                  <a:pt x="893" y="2835"/>
                  <a:pt x="893" y="2668"/>
                </a:cubicBezTo>
                <a:cubicBezTo>
                  <a:pt x="893" y="1775"/>
                  <a:pt x="1620" y="1061"/>
                  <a:pt x="2501" y="1061"/>
                </a:cubicBezTo>
                <a:close/>
                <a:moveTo>
                  <a:pt x="3048" y="4871"/>
                </a:moveTo>
                <a:lnTo>
                  <a:pt x="3048" y="5109"/>
                </a:lnTo>
                <a:cubicBezTo>
                  <a:pt x="3048" y="5156"/>
                  <a:pt x="3048" y="5192"/>
                  <a:pt x="3060" y="5240"/>
                </a:cubicBezTo>
                <a:lnTo>
                  <a:pt x="2501" y="5656"/>
                </a:lnTo>
                <a:lnTo>
                  <a:pt x="1929" y="5240"/>
                </a:lnTo>
                <a:cubicBezTo>
                  <a:pt x="1941" y="5192"/>
                  <a:pt x="1941" y="5156"/>
                  <a:pt x="1941" y="5109"/>
                </a:cubicBezTo>
                <a:lnTo>
                  <a:pt x="1941" y="4871"/>
                </a:lnTo>
                <a:cubicBezTo>
                  <a:pt x="2108" y="4930"/>
                  <a:pt x="2298" y="4954"/>
                  <a:pt x="2501" y="4954"/>
                </a:cubicBezTo>
                <a:cubicBezTo>
                  <a:pt x="2691" y="4954"/>
                  <a:pt x="2870" y="4930"/>
                  <a:pt x="3048" y="4871"/>
                </a:cubicBezTo>
                <a:close/>
                <a:moveTo>
                  <a:pt x="2477" y="1"/>
                </a:moveTo>
                <a:cubicBezTo>
                  <a:pt x="1905" y="1"/>
                  <a:pt x="1429" y="394"/>
                  <a:pt x="1429" y="882"/>
                </a:cubicBezTo>
                <a:cubicBezTo>
                  <a:pt x="1429" y="930"/>
                  <a:pt x="1429" y="965"/>
                  <a:pt x="1441" y="1013"/>
                </a:cubicBezTo>
                <a:cubicBezTo>
                  <a:pt x="893" y="1358"/>
                  <a:pt x="536" y="1965"/>
                  <a:pt x="536" y="2656"/>
                </a:cubicBezTo>
                <a:cubicBezTo>
                  <a:pt x="536" y="3096"/>
                  <a:pt x="691" y="3549"/>
                  <a:pt x="977" y="3882"/>
                </a:cubicBezTo>
                <a:cubicBezTo>
                  <a:pt x="1096" y="4216"/>
                  <a:pt x="1322" y="4501"/>
                  <a:pt x="1608" y="4692"/>
                </a:cubicBezTo>
                <a:lnTo>
                  <a:pt x="1608" y="5097"/>
                </a:lnTo>
                <a:cubicBezTo>
                  <a:pt x="1608" y="5168"/>
                  <a:pt x="1560" y="5240"/>
                  <a:pt x="1489" y="5275"/>
                </a:cubicBezTo>
                <a:lnTo>
                  <a:pt x="417" y="5752"/>
                </a:lnTo>
                <a:cubicBezTo>
                  <a:pt x="155" y="5871"/>
                  <a:pt x="0" y="6109"/>
                  <a:pt x="0" y="6383"/>
                </a:cubicBezTo>
                <a:lnTo>
                  <a:pt x="0" y="7276"/>
                </a:lnTo>
                <a:cubicBezTo>
                  <a:pt x="0" y="7371"/>
                  <a:pt x="72" y="7442"/>
                  <a:pt x="155" y="7442"/>
                </a:cubicBezTo>
                <a:cubicBezTo>
                  <a:pt x="251" y="7442"/>
                  <a:pt x="322" y="7371"/>
                  <a:pt x="322" y="7276"/>
                </a:cubicBezTo>
                <a:lnTo>
                  <a:pt x="322" y="6383"/>
                </a:lnTo>
                <a:cubicBezTo>
                  <a:pt x="322" y="6240"/>
                  <a:pt x="417" y="6109"/>
                  <a:pt x="548" y="6049"/>
                </a:cubicBezTo>
                <a:lnTo>
                  <a:pt x="1620" y="5573"/>
                </a:lnTo>
                <a:cubicBezTo>
                  <a:pt x="1667" y="5549"/>
                  <a:pt x="1691" y="5525"/>
                  <a:pt x="1727" y="5513"/>
                </a:cubicBezTo>
                <a:lnTo>
                  <a:pt x="2263" y="5906"/>
                </a:lnTo>
                <a:cubicBezTo>
                  <a:pt x="2322" y="5954"/>
                  <a:pt x="2394" y="5990"/>
                  <a:pt x="2465" y="5990"/>
                </a:cubicBezTo>
                <a:cubicBezTo>
                  <a:pt x="2537" y="5990"/>
                  <a:pt x="2620" y="5954"/>
                  <a:pt x="2679" y="5906"/>
                </a:cubicBezTo>
                <a:lnTo>
                  <a:pt x="3215" y="5513"/>
                </a:lnTo>
                <a:cubicBezTo>
                  <a:pt x="3239" y="5537"/>
                  <a:pt x="3287" y="5549"/>
                  <a:pt x="3310" y="5573"/>
                </a:cubicBezTo>
                <a:lnTo>
                  <a:pt x="4382" y="6049"/>
                </a:lnTo>
                <a:cubicBezTo>
                  <a:pt x="4525" y="6109"/>
                  <a:pt x="4608" y="6240"/>
                  <a:pt x="4608" y="6383"/>
                </a:cubicBezTo>
                <a:lnTo>
                  <a:pt x="4608" y="7276"/>
                </a:lnTo>
                <a:cubicBezTo>
                  <a:pt x="4608" y="7371"/>
                  <a:pt x="4680" y="7442"/>
                  <a:pt x="4775" y="7442"/>
                </a:cubicBezTo>
                <a:cubicBezTo>
                  <a:pt x="4858" y="7442"/>
                  <a:pt x="4942" y="7371"/>
                  <a:pt x="4942" y="7276"/>
                </a:cubicBezTo>
                <a:lnTo>
                  <a:pt x="4942" y="6383"/>
                </a:lnTo>
                <a:cubicBezTo>
                  <a:pt x="4965" y="6121"/>
                  <a:pt x="4799" y="5871"/>
                  <a:pt x="4549" y="5752"/>
                </a:cubicBezTo>
                <a:lnTo>
                  <a:pt x="3477" y="5275"/>
                </a:lnTo>
                <a:cubicBezTo>
                  <a:pt x="3406" y="5240"/>
                  <a:pt x="3358" y="5168"/>
                  <a:pt x="3358" y="5097"/>
                </a:cubicBezTo>
                <a:lnTo>
                  <a:pt x="3358" y="4692"/>
                </a:lnTo>
                <a:cubicBezTo>
                  <a:pt x="3644" y="4501"/>
                  <a:pt x="3870" y="4216"/>
                  <a:pt x="3989" y="3882"/>
                </a:cubicBezTo>
                <a:cubicBezTo>
                  <a:pt x="4263" y="3549"/>
                  <a:pt x="4430" y="3096"/>
                  <a:pt x="4430" y="2656"/>
                </a:cubicBezTo>
                <a:cubicBezTo>
                  <a:pt x="4430" y="1965"/>
                  <a:pt x="4072" y="1358"/>
                  <a:pt x="3525" y="1013"/>
                </a:cubicBezTo>
                <a:cubicBezTo>
                  <a:pt x="3537" y="965"/>
                  <a:pt x="3537" y="930"/>
                  <a:pt x="3537" y="882"/>
                </a:cubicBezTo>
                <a:cubicBezTo>
                  <a:pt x="3537" y="394"/>
                  <a:pt x="3060" y="1"/>
                  <a:pt x="24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19" name="Google Shape;2419;p63"/>
          <p:cNvGrpSpPr/>
          <p:nvPr/>
        </p:nvGrpSpPr>
        <p:grpSpPr>
          <a:xfrm>
            <a:off x="6817704" y="321305"/>
            <a:ext cx="543432" cy="741197"/>
            <a:chOff x="2878829" y="3023092"/>
            <a:chExt cx="543432" cy="741197"/>
          </a:xfrm>
        </p:grpSpPr>
        <p:sp>
          <p:nvSpPr>
            <p:cNvPr id="2420" name="Google Shape;2420;p63"/>
            <p:cNvSpPr/>
            <p:nvPr/>
          </p:nvSpPr>
          <p:spPr>
            <a:xfrm>
              <a:off x="2878829" y="3023092"/>
              <a:ext cx="22639" cy="20113"/>
            </a:xfrm>
            <a:custGeom>
              <a:avLst/>
              <a:gdLst/>
              <a:ahLst/>
              <a:cxnLst/>
              <a:rect l="l" t="t" r="r" b="b"/>
              <a:pathLst>
                <a:path w="242" h="215" extrusionOk="0">
                  <a:moveTo>
                    <a:pt x="135" y="0"/>
                  </a:moveTo>
                  <a:lnTo>
                    <a:pt x="1" y="107"/>
                  </a:lnTo>
                  <a:cubicBezTo>
                    <a:pt x="1" y="214"/>
                    <a:pt x="135" y="214"/>
                    <a:pt x="135" y="214"/>
                  </a:cubicBezTo>
                  <a:cubicBezTo>
                    <a:pt x="135" y="214"/>
                    <a:pt x="242" y="214"/>
                    <a:pt x="242" y="107"/>
                  </a:cubicBezTo>
                  <a:lnTo>
                    <a:pt x="1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63"/>
            <p:cNvSpPr/>
            <p:nvPr/>
          </p:nvSpPr>
          <p:spPr>
            <a:xfrm>
              <a:off x="3056668" y="3023092"/>
              <a:ext cx="10103" cy="20113"/>
            </a:xfrm>
            <a:custGeom>
              <a:avLst/>
              <a:gdLst/>
              <a:ahLst/>
              <a:cxnLst/>
              <a:rect l="l" t="t" r="r" b="b"/>
              <a:pathLst>
                <a:path w="108" h="215" extrusionOk="0">
                  <a:moveTo>
                    <a:pt x="107" y="0"/>
                  </a:moveTo>
                  <a:cubicBezTo>
                    <a:pt x="0" y="0"/>
                    <a:pt x="0" y="107"/>
                    <a:pt x="0" y="107"/>
                  </a:cubicBezTo>
                  <a:lnTo>
                    <a:pt x="0" y="214"/>
                  </a:lnTo>
                  <a:cubicBezTo>
                    <a:pt x="107" y="214"/>
                    <a:pt x="107" y="214"/>
                    <a:pt x="107" y="107"/>
                  </a:cubicBezTo>
                  <a:lnTo>
                    <a:pt x="1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63"/>
            <p:cNvSpPr/>
            <p:nvPr/>
          </p:nvSpPr>
          <p:spPr>
            <a:xfrm>
              <a:off x="3224403" y="3023092"/>
              <a:ext cx="20113" cy="20113"/>
            </a:xfrm>
            <a:custGeom>
              <a:avLst/>
              <a:gdLst/>
              <a:ahLst/>
              <a:cxnLst/>
              <a:rect l="l" t="t" r="r" b="b"/>
              <a:pathLst>
                <a:path w="215" h="215" extrusionOk="0">
                  <a:moveTo>
                    <a:pt x="108" y="0"/>
                  </a:moveTo>
                  <a:lnTo>
                    <a:pt x="0" y="107"/>
                  </a:lnTo>
                  <a:lnTo>
                    <a:pt x="108" y="214"/>
                  </a:lnTo>
                  <a:cubicBezTo>
                    <a:pt x="215" y="214"/>
                    <a:pt x="215" y="214"/>
                    <a:pt x="215" y="107"/>
                  </a:cubicBezTo>
                  <a:cubicBezTo>
                    <a:pt x="215" y="107"/>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63"/>
            <p:cNvSpPr/>
            <p:nvPr/>
          </p:nvSpPr>
          <p:spPr>
            <a:xfrm>
              <a:off x="3402148" y="3023092"/>
              <a:ext cx="20113" cy="20113"/>
            </a:xfrm>
            <a:custGeom>
              <a:avLst/>
              <a:gdLst/>
              <a:ahLst/>
              <a:cxnLst/>
              <a:rect l="l" t="t" r="r" b="b"/>
              <a:pathLst>
                <a:path w="215" h="215" extrusionOk="0">
                  <a:moveTo>
                    <a:pt x="108" y="0"/>
                  </a:moveTo>
                  <a:cubicBezTo>
                    <a:pt x="1" y="0"/>
                    <a:pt x="1" y="107"/>
                    <a:pt x="1" y="107"/>
                  </a:cubicBezTo>
                  <a:cubicBezTo>
                    <a:pt x="1" y="214"/>
                    <a:pt x="1" y="214"/>
                    <a:pt x="108" y="214"/>
                  </a:cubicBezTo>
                  <a:cubicBezTo>
                    <a:pt x="108" y="214"/>
                    <a:pt x="215" y="214"/>
                    <a:pt x="215" y="107"/>
                  </a:cubicBezTo>
                  <a:lnTo>
                    <a:pt x="10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63"/>
            <p:cNvSpPr/>
            <p:nvPr/>
          </p:nvSpPr>
          <p:spPr>
            <a:xfrm>
              <a:off x="2878829" y="3168282"/>
              <a:ext cx="22639" cy="22639"/>
            </a:xfrm>
            <a:custGeom>
              <a:avLst/>
              <a:gdLst/>
              <a:ahLst/>
              <a:cxnLst/>
              <a:rect l="l" t="t" r="r" b="b"/>
              <a:pathLst>
                <a:path w="242" h="242" extrusionOk="0">
                  <a:moveTo>
                    <a:pt x="135" y="1"/>
                  </a:moveTo>
                  <a:lnTo>
                    <a:pt x="1" y="108"/>
                  </a:lnTo>
                  <a:lnTo>
                    <a:pt x="135" y="242"/>
                  </a:lnTo>
                  <a:lnTo>
                    <a:pt x="242"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63"/>
            <p:cNvSpPr/>
            <p:nvPr/>
          </p:nvSpPr>
          <p:spPr>
            <a:xfrm>
              <a:off x="3056668" y="3168282"/>
              <a:ext cx="10103" cy="22639"/>
            </a:xfrm>
            <a:custGeom>
              <a:avLst/>
              <a:gdLst/>
              <a:ahLst/>
              <a:cxnLst/>
              <a:rect l="l" t="t" r="r" b="b"/>
              <a:pathLst>
                <a:path w="108" h="242" extrusionOk="0">
                  <a:moveTo>
                    <a:pt x="107" y="1"/>
                  </a:moveTo>
                  <a:cubicBezTo>
                    <a:pt x="0" y="1"/>
                    <a:pt x="0" y="108"/>
                    <a:pt x="0" y="108"/>
                  </a:cubicBezTo>
                  <a:cubicBezTo>
                    <a:pt x="0" y="108"/>
                    <a:pt x="0" y="242"/>
                    <a:pt x="107" y="242"/>
                  </a:cubicBezTo>
                  <a:lnTo>
                    <a:pt x="107" y="108"/>
                  </a:ln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63"/>
            <p:cNvSpPr/>
            <p:nvPr/>
          </p:nvSpPr>
          <p:spPr>
            <a:xfrm>
              <a:off x="3224403" y="3168282"/>
              <a:ext cx="20113" cy="22639"/>
            </a:xfrm>
            <a:custGeom>
              <a:avLst/>
              <a:gdLst/>
              <a:ahLst/>
              <a:cxnLst/>
              <a:rect l="l" t="t" r="r" b="b"/>
              <a:pathLst>
                <a:path w="215" h="242" extrusionOk="0">
                  <a:moveTo>
                    <a:pt x="108" y="1"/>
                  </a:moveTo>
                  <a:lnTo>
                    <a:pt x="0" y="108"/>
                  </a:lnTo>
                  <a:lnTo>
                    <a:pt x="108" y="242"/>
                  </a:lnTo>
                  <a:cubicBezTo>
                    <a:pt x="215" y="242"/>
                    <a:pt x="215" y="108"/>
                    <a:pt x="215" y="108"/>
                  </a:cubicBezTo>
                  <a:cubicBezTo>
                    <a:pt x="215" y="108"/>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63"/>
            <p:cNvSpPr/>
            <p:nvPr/>
          </p:nvSpPr>
          <p:spPr>
            <a:xfrm>
              <a:off x="3402148" y="3168282"/>
              <a:ext cx="20113" cy="22639"/>
            </a:xfrm>
            <a:custGeom>
              <a:avLst/>
              <a:gdLst/>
              <a:ahLst/>
              <a:cxnLst/>
              <a:rect l="l" t="t" r="r" b="b"/>
              <a:pathLst>
                <a:path w="215" h="242" extrusionOk="0">
                  <a:moveTo>
                    <a:pt x="108" y="1"/>
                  </a:moveTo>
                  <a:cubicBezTo>
                    <a:pt x="1" y="1"/>
                    <a:pt x="1" y="108"/>
                    <a:pt x="1" y="108"/>
                  </a:cubicBezTo>
                  <a:cubicBezTo>
                    <a:pt x="1" y="108"/>
                    <a:pt x="1" y="242"/>
                    <a:pt x="108" y="242"/>
                  </a:cubicBezTo>
                  <a:lnTo>
                    <a:pt x="215" y="108"/>
                  </a:ln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63"/>
            <p:cNvSpPr/>
            <p:nvPr/>
          </p:nvSpPr>
          <p:spPr>
            <a:xfrm>
              <a:off x="2878829" y="3315997"/>
              <a:ext cx="22639" cy="20113"/>
            </a:xfrm>
            <a:custGeom>
              <a:avLst/>
              <a:gdLst/>
              <a:ahLst/>
              <a:cxnLst/>
              <a:rect l="l" t="t" r="r" b="b"/>
              <a:pathLst>
                <a:path w="242" h="215" extrusionOk="0">
                  <a:moveTo>
                    <a:pt x="135" y="1"/>
                  </a:moveTo>
                  <a:lnTo>
                    <a:pt x="1" y="108"/>
                  </a:lnTo>
                  <a:lnTo>
                    <a:pt x="135" y="215"/>
                  </a:lnTo>
                  <a:lnTo>
                    <a:pt x="242"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63"/>
            <p:cNvSpPr/>
            <p:nvPr/>
          </p:nvSpPr>
          <p:spPr>
            <a:xfrm>
              <a:off x="3056668" y="3315997"/>
              <a:ext cx="10103" cy="20113"/>
            </a:xfrm>
            <a:custGeom>
              <a:avLst/>
              <a:gdLst/>
              <a:ahLst/>
              <a:cxnLst/>
              <a:rect l="l" t="t" r="r" b="b"/>
              <a:pathLst>
                <a:path w="108" h="215" extrusionOk="0">
                  <a:moveTo>
                    <a:pt x="107" y="1"/>
                  </a:moveTo>
                  <a:cubicBezTo>
                    <a:pt x="0" y="1"/>
                    <a:pt x="0" y="108"/>
                    <a:pt x="0" y="108"/>
                  </a:cubicBezTo>
                  <a:lnTo>
                    <a:pt x="0" y="215"/>
                  </a:lnTo>
                  <a:cubicBezTo>
                    <a:pt x="107" y="215"/>
                    <a:pt x="107" y="108"/>
                    <a:pt x="107" y="108"/>
                  </a:cubicBez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63"/>
            <p:cNvSpPr/>
            <p:nvPr/>
          </p:nvSpPr>
          <p:spPr>
            <a:xfrm>
              <a:off x="3224403" y="3315997"/>
              <a:ext cx="20113" cy="20113"/>
            </a:xfrm>
            <a:custGeom>
              <a:avLst/>
              <a:gdLst/>
              <a:ahLst/>
              <a:cxnLst/>
              <a:rect l="l" t="t" r="r" b="b"/>
              <a:pathLst>
                <a:path w="215" h="215" extrusionOk="0">
                  <a:moveTo>
                    <a:pt x="108" y="1"/>
                  </a:moveTo>
                  <a:lnTo>
                    <a:pt x="0" y="108"/>
                  </a:lnTo>
                  <a:cubicBezTo>
                    <a:pt x="108" y="108"/>
                    <a:pt x="108" y="215"/>
                    <a:pt x="108" y="215"/>
                  </a:cubicBezTo>
                  <a:cubicBezTo>
                    <a:pt x="215" y="215"/>
                    <a:pt x="215" y="108"/>
                    <a:pt x="215" y="108"/>
                  </a:cubicBez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63"/>
            <p:cNvSpPr/>
            <p:nvPr/>
          </p:nvSpPr>
          <p:spPr>
            <a:xfrm>
              <a:off x="3402148" y="3315997"/>
              <a:ext cx="20113" cy="20113"/>
            </a:xfrm>
            <a:custGeom>
              <a:avLst/>
              <a:gdLst/>
              <a:ahLst/>
              <a:cxnLst/>
              <a:rect l="l" t="t" r="r" b="b"/>
              <a:pathLst>
                <a:path w="215" h="215" extrusionOk="0">
                  <a:moveTo>
                    <a:pt x="108" y="1"/>
                  </a:moveTo>
                  <a:cubicBezTo>
                    <a:pt x="1" y="1"/>
                    <a:pt x="1" y="108"/>
                    <a:pt x="1" y="108"/>
                  </a:cubicBezTo>
                  <a:cubicBezTo>
                    <a:pt x="1" y="108"/>
                    <a:pt x="1" y="215"/>
                    <a:pt x="108" y="215"/>
                  </a:cubicBezTo>
                  <a:lnTo>
                    <a:pt x="215" y="108"/>
                  </a:ln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63"/>
            <p:cNvSpPr/>
            <p:nvPr/>
          </p:nvSpPr>
          <p:spPr>
            <a:xfrm>
              <a:off x="2878829" y="3461281"/>
              <a:ext cx="22639" cy="20113"/>
            </a:xfrm>
            <a:custGeom>
              <a:avLst/>
              <a:gdLst/>
              <a:ahLst/>
              <a:cxnLst/>
              <a:rect l="l" t="t" r="r" b="b"/>
              <a:pathLst>
                <a:path w="242" h="215" extrusionOk="0">
                  <a:moveTo>
                    <a:pt x="135" y="0"/>
                  </a:moveTo>
                  <a:cubicBezTo>
                    <a:pt x="135" y="0"/>
                    <a:pt x="1" y="0"/>
                    <a:pt x="1" y="107"/>
                  </a:cubicBezTo>
                  <a:lnTo>
                    <a:pt x="135" y="214"/>
                  </a:lnTo>
                  <a:lnTo>
                    <a:pt x="242" y="107"/>
                  </a:lnTo>
                  <a:cubicBezTo>
                    <a:pt x="242" y="0"/>
                    <a:pt x="135" y="0"/>
                    <a:pt x="1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63"/>
            <p:cNvSpPr/>
            <p:nvPr/>
          </p:nvSpPr>
          <p:spPr>
            <a:xfrm>
              <a:off x="3056668" y="3461281"/>
              <a:ext cx="10103" cy="20113"/>
            </a:xfrm>
            <a:custGeom>
              <a:avLst/>
              <a:gdLst/>
              <a:ahLst/>
              <a:cxnLst/>
              <a:rect l="l" t="t" r="r" b="b"/>
              <a:pathLst>
                <a:path w="108" h="215" extrusionOk="0">
                  <a:moveTo>
                    <a:pt x="107" y="0"/>
                  </a:moveTo>
                  <a:cubicBezTo>
                    <a:pt x="0" y="0"/>
                    <a:pt x="0" y="0"/>
                    <a:pt x="0" y="107"/>
                  </a:cubicBezTo>
                  <a:lnTo>
                    <a:pt x="0" y="214"/>
                  </a:lnTo>
                  <a:cubicBezTo>
                    <a:pt x="107" y="214"/>
                    <a:pt x="107" y="107"/>
                    <a:pt x="107" y="107"/>
                  </a:cubicBezTo>
                  <a:lnTo>
                    <a:pt x="1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63"/>
            <p:cNvSpPr/>
            <p:nvPr/>
          </p:nvSpPr>
          <p:spPr>
            <a:xfrm>
              <a:off x="3224403" y="3461281"/>
              <a:ext cx="20113" cy="20113"/>
            </a:xfrm>
            <a:custGeom>
              <a:avLst/>
              <a:gdLst/>
              <a:ahLst/>
              <a:cxnLst/>
              <a:rect l="l" t="t" r="r" b="b"/>
              <a:pathLst>
                <a:path w="215" h="215" extrusionOk="0">
                  <a:moveTo>
                    <a:pt x="108" y="0"/>
                  </a:moveTo>
                  <a:cubicBezTo>
                    <a:pt x="108" y="0"/>
                    <a:pt x="0" y="0"/>
                    <a:pt x="0" y="107"/>
                  </a:cubicBezTo>
                  <a:cubicBezTo>
                    <a:pt x="108" y="107"/>
                    <a:pt x="108" y="107"/>
                    <a:pt x="108" y="214"/>
                  </a:cubicBezTo>
                  <a:cubicBezTo>
                    <a:pt x="215" y="214"/>
                    <a:pt x="215" y="107"/>
                    <a:pt x="215" y="107"/>
                  </a:cubicBezTo>
                  <a:cubicBezTo>
                    <a:pt x="215" y="0"/>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63"/>
            <p:cNvSpPr/>
            <p:nvPr/>
          </p:nvSpPr>
          <p:spPr>
            <a:xfrm>
              <a:off x="3402148" y="3461281"/>
              <a:ext cx="20113" cy="20113"/>
            </a:xfrm>
            <a:custGeom>
              <a:avLst/>
              <a:gdLst/>
              <a:ahLst/>
              <a:cxnLst/>
              <a:rect l="l" t="t" r="r" b="b"/>
              <a:pathLst>
                <a:path w="215" h="215" extrusionOk="0">
                  <a:moveTo>
                    <a:pt x="108" y="0"/>
                  </a:moveTo>
                  <a:cubicBezTo>
                    <a:pt x="1" y="0"/>
                    <a:pt x="1" y="0"/>
                    <a:pt x="1" y="107"/>
                  </a:cubicBezTo>
                  <a:cubicBezTo>
                    <a:pt x="1" y="107"/>
                    <a:pt x="1" y="214"/>
                    <a:pt x="108" y="214"/>
                  </a:cubicBezTo>
                  <a:lnTo>
                    <a:pt x="215" y="107"/>
                  </a:lnTo>
                  <a:cubicBezTo>
                    <a:pt x="215" y="0"/>
                    <a:pt x="108"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63"/>
            <p:cNvSpPr/>
            <p:nvPr/>
          </p:nvSpPr>
          <p:spPr>
            <a:xfrm>
              <a:off x="2878829" y="3606470"/>
              <a:ext cx="22639" cy="10103"/>
            </a:xfrm>
            <a:custGeom>
              <a:avLst/>
              <a:gdLst/>
              <a:ahLst/>
              <a:cxnLst/>
              <a:rect l="l" t="t" r="r" b="b"/>
              <a:pathLst>
                <a:path w="242" h="108" extrusionOk="0">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63"/>
            <p:cNvSpPr/>
            <p:nvPr/>
          </p:nvSpPr>
          <p:spPr>
            <a:xfrm>
              <a:off x="3056668" y="3606470"/>
              <a:ext cx="10103" cy="15342"/>
            </a:xfrm>
            <a:custGeom>
              <a:avLst/>
              <a:gdLst/>
              <a:ahLst/>
              <a:cxnLst/>
              <a:rect l="l" t="t" r="r" b="b"/>
              <a:pathLst>
                <a:path w="108" h="164" extrusionOk="0">
                  <a:moveTo>
                    <a:pt x="107" y="1"/>
                  </a:moveTo>
                  <a:cubicBezTo>
                    <a:pt x="0" y="1"/>
                    <a:pt x="0" y="1"/>
                    <a:pt x="0" y="108"/>
                  </a:cubicBezTo>
                  <a:cubicBezTo>
                    <a:pt x="32" y="148"/>
                    <a:pt x="55" y="164"/>
                    <a:pt x="70" y="164"/>
                  </a:cubicBezTo>
                  <a:cubicBezTo>
                    <a:pt x="107" y="164"/>
                    <a:pt x="107" y="76"/>
                    <a:pt x="1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63"/>
            <p:cNvSpPr/>
            <p:nvPr/>
          </p:nvSpPr>
          <p:spPr>
            <a:xfrm>
              <a:off x="3224403" y="3606470"/>
              <a:ext cx="20113" cy="15342"/>
            </a:xfrm>
            <a:custGeom>
              <a:avLst/>
              <a:gdLst/>
              <a:ahLst/>
              <a:cxnLst/>
              <a:rect l="l" t="t" r="r" b="b"/>
              <a:pathLst>
                <a:path w="215" h="164" extrusionOk="0">
                  <a:moveTo>
                    <a:pt x="108" y="1"/>
                  </a:moveTo>
                  <a:cubicBezTo>
                    <a:pt x="108" y="1"/>
                    <a:pt x="0" y="1"/>
                    <a:pt x="0" y="108"/>
                  </a:cubicBezTo>
                  <a:lnTo>
                    <a:pt x="108" y="108"/>
                  </a:lnTo>
                  <a:cubicBezTo>
                    <a:pt x="140" y="148"/>
                    <a:pt x="162" y="164"/>
                    <a:pt x="178" y="164"/>
                  </a:cubicBezTo>
                  <a:cubicBezTo>
                    <a:pt x="215" y="164"/>
                    <a:pt x="215" y="76"/>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63"/>
            <p:cNvSpPr/>
            <p:nvPr/>
          </p:nvSpPr>
          <p:spPr>
            <a:xfrm>
              <a:off x="3402148" y="3606470"/>
              <a:ext cx="20113" cy="10103"/>
            </a:xfrm>
            <a:custGeom>
              <a:avLst/>
              <a:gdLst/>
              <a:ahLst/>
              <a:cxnLst/>
              <a:rect l="l" t="t" r="r" b="b"/>
              <a:pathLst>
                <a:path w="215" h="108" extrusionOk="0">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63"/>
            <p:cNvSpPr/>
            <p:nvPr/>
          </p:nvSpPr>
          <p:spPr>
            <a:xfrm>
              <a:off x="2878829" y="3754186"/>
              <a:ext cx="22639" cy="10103"/>
            </a:xfrm>
            <a:custGeom>
              <a:avLst/>
              <a:gdLst/>
              <a:ahLst/>
              <a:cxnLst/>
              <a:rect l="l" t="t" r="r" b="b"/>
              <a:pathLst>
                <a:path w="242" h="108" extrusionOk="0">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63"/>
            <p:cNvSpPr/>
            <p:nvPr/>
          </p:nvSpPr>
          <p:spPr>
            <a:xfrm>
              <a:off x="3056668" y="3754186"/>
              <a:ext cx="10103" cy="10103"/>
            </a:xfrm>
            <a:custGeom>
              <a:avLst/>
              <a:gdLst/>
              <a:ahLst/>
              <a:cxnLst/>
              <a:rect l="l" t="t" r="r" b="b"/>
              <a:pathLst>
                <a:path w="108" h="108" extrusionOk="0">
                  <a:moveTo>
                    <a:pt x="107" y="1"/>
                  </a:moveTo>
                  <a:cubicBezTo>
                    <a:pt x="0" y="1"/>
                    <a:pt x="0" y="1"/>
                    <a:pt x="0" y="108"/>
                  </a:cubicBezTo>
                  <a:lnTo>
                    <a:pt x="107" y="108"/>
                  </a:ln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63"/>
            <p:cNvSpPr/>
            <p:nvPr/>
          </p:nvSpPr>
          <p:spPr>
            <a:xfrm>
              <a:off x="3224403" y="3754186"/>
              <a:ext cx="20113" cy="10103"/>
            </a:xfrm>
            <a:custGeom>
              <a:avLst/>
              <a:gdLst/>
              <a:ahLst/>
              <a:cxnLst/>
              <a:rect l="l" t="t" r="r" b="b"/>
              <a:pathLst>
                <a:path w="215" h="108" extrusionOk="0">
                  <a:moveTo>
                    <a:pt x="108" y="1"/>
                  </a:moveTo>
                  <a:cubicBezTo>
                    <a:pt x="108" y="1"/>
                    <a:pt x="0" y="1"/>
                    <a:pt x="0" y="108"/>
                  </a:cubicBezTo>
                  <a:lnTo>
                    <a:pt x="215" y="108"/>
                  </a:ln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63"/>
            <p:cNvSpPr/>
            <p:nvPr/>
          </p:nvSpPr>
          <p:spPr>
            <a:xfrm>
              <a:off x="3402148" y="3754186"/>
              <a:ext cx="20113" cy="10103"/>
            </a:xfrm>
            <a:custGeom>
              <a:avLst/>
              <a:gdLst/>
              <a:ahLst/>
              <a:cxnLst/>
              <a:rect l="l" t="t" r="r" b="b"/>
              <a:pathLst>
                <a:path w="215" h="108" extrusionOk="0">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44" name="Google Shape;2444;p63"/>
          <p:cNvGrpSpPr/>
          <p:nvPr/>
        </p:nvGrpSpPr>
        <p:grpSpPr>
          <a:xfrm>
            <a:off x="8362284" y="4198280"/>
            <a:ext cx="541000" cy="741197"/>
            <a:chOff x="1148622" y="1207755"/>
            <a:chExt cx="541000" cy="741197"/>
          </a:xfrm>
        </p:grpSpPr>
        <p:sp>
          <p:nvSpPr>
            <p:cNvPr id="2445" name="Google Shape;2445;p63"/>
            <p:cNvSpPr/>
            <p:nvPr/>
          </p:nvSpPr>
          <p:spPr>
            <a:xfrm>
              <a:off x="1148622" y="1207755"/>
              <a:ext cx="20113" cy="14500"/>
            </a:xfrm>
            <a:custGeom>
              <a:avLst/>
              <a:gdLst/>
              <a:ahLst/>
              <a:cxnLst/>
              <a:rect l="l" t="t" r="r" b="b"/>
              <a:pathLst>
                <a:path w="215" h="155" extrusionOk="0">
                  <a:moveTo>
                    <a:pt x="108" y="0"/>
                  </a:moveTo>
                  <a:cubicBezTo>
                    <a:pt x="108" y="0"/>
                    <a:pt x="1" y="0"/>
                    <a:pt x="1" y="107"/>
                  </a:cubicBezTo>
                  <a:lnTo>
                    <a:pt x="108" y="107"/>
                  </a:lnTo>
                  <a:cubicBezTo>
                    <a:pt x="143" y="143"/>
                    <a:pt x="167" y="155"/>
                    <a:pt x="183" y="155"/>
                  </a:cubicBezTo>
                  <a:cubicBezTo>
                    <a:pt x="215" y="155"/>
                    <a:pt x="215" y="107"/>
                    <a:pt x="215" y="107"/>
                  </a:cubicBezTo>
                  <a:cubicBezTo>
                    <a:pt x="215" y="0"/>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63"/>
            <p:cNvSpPr/>
            <p:nvPr/>
          </p:nvSpPr>
          <p:spPr>
            <a:xfrm>
              <a:off x="1326461" y="1207755"/>
              <a:ext cx="20113" cy="14500"/>
            </a:xfrm>
            <a:custGeom>
              <a:avLst/>
              <a:gdLst/>
              <a:ahLst/>
              <a:cxnLst/>
              <a:rect l="l" t="t" r="r" b="b"/>
              <a:pathLst>
                <a:path w="215" h="155" extrusionOk="0">
                  <a:moveTo>
                    <a:pt x="107" y="0"/>
                  </a:moveTo>
                  <a:cubicBezTo>
                    <a:pt x="0" y="0"/>
                    <a:pt x="0" y="0"/>
                    <a:pt x="0" y="107"/>
                  </a:cubicBezTo>
                  <a:lnTo>
                    <a:pt x="107" y="107"/>
                  </a:lnTo>
                  <a:cubicBezTo>
                    <a:pt x="107" y="143"/>
                    <a:pt x="119" y="155"/>
                    <a:pt x="135" y="155"/>
                  </a:cubicBezTo>
                  <a:cubicBezTo>
                    <a:pt x="167" y="155"/>
                    <a:pt x="214" y="107"/>
                    <a:pt x="214" y="107"/>
                  </a:cubicBezTo>
                  <a:cubicBezTo>
                    <a:pt x="214" y="0"/>
                    <a:pt x="107" y="0"/>
                    <a:pt x="1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63"/>
            <p:cNvSpPr/>
            <p:nvPr/>
          </p:nvSpPr>
          <p:spPr>
            <a:xfrm>
              <a:off x="1501680" y="1207755"/>
              <a:ext cx="12629" cy="20113"/>
            </a:xfrm>
            <a:custGeom>
              <a:avLst/>
              <a:gdLst/>
              <a:ahLst/>
              <a:cxnLst/>
              <a:rect l="l" t="t" r="r" b="b"/>
              <a:pathLst>
                <a:path w="135" h="215" extrusionOk="0">
                  <a:moveTo>
                    <a:pt x="135" y="0"/>
                  </a:moveTo>
                  <a:cubicBezTo>
                    <a:pt x="1" y="0"/>
                    <a:pt x="1" y="0"/>
                    <a:pt x="1" y="107"/>
                  </a:cubicBezTo>
                  <a:cubicBezTo>
                    <a:pt x="1" y="107"/>
                    <a:pt x="1" y="214"/>
                    <a:pt x="135" y="214"/>
                  </a:cubicBezTo>
                  <a:lnTo>
                    <a:pt x="135" y="107"/>
                  </a:lnTo>
                  <a:lnTo>
                    <a:pt x="1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63"/>
            <p:cNvSpPr/>
            <p:nvPr/>
          </p:nvSpPr>
          <p:spPr>
            <a:xfrm>
              <a:off x="1669415" y="1207755"/>
              <a:ext cx="20207" cy="14500"/>
            </a:xfrm>
            <a:custGeom>
              <a:avLst/>
              <a:gdLst/>
              <a:ahLst/>
              <a:cxnLst/>
              <a:rect l="l" t="t" r="r" b="b"/>
              <a:pathLst>
                <a:path w="216" h="155" extrusionOk="0">
                  <a:moveTo>
                    <a:pt x="108" y="0"/>
                  </a:moveTo>
                  <a:cubicBezTo>
                    <a:pt x="108" y="0"/>
                    <a:pt x="1" y="0"/>
                    <a:pt x="1" y="107"/>
                  </a:cubicBezTo>
                  <a:lnTo>
                    <a:pt x="108" y="107"/>
                  </a:lnTo>
                  <a:cubicBezTo>
                    <a:pt x="144" y="143"/>
                    <a:pt x="168" y="155"/>
                    <a:pt x="183" y="155"/>
                  </a:cubicBezTo>
                  <a:cubicBezTo>
                    <a:pt x="215" y="155"/>
                    <a:pt x="215" y="107"/>
                    <a:pt x="215" y="107"/>
                  </a:cubicBezTo>
                  <a:cubicBezTo>
                    <a:pt x="215" y="0"/>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63"/>
            <p:cNvSpPr/>
            <p:nvPr/>
          </p:nvSpPr>
          <p:spPr>
            <a:xfrm>
              <a:off x="1148622" y="1352944"/>
              <a:ext cx="20113" cy="15342"/>
            </a:xfrm>
            <a:custGeom>
              <a:avLst/>
              <a:gdLst/>
              <a:ahLst/>
              <a:cxnLst/>
              <a:rect l="l" t="t" r="r" b="b"/>
              <a:pathLst>
                <a:path w="215" h="164" extrusionOk="0">
                  <a:moveTo>
                    <a:pt x="108" y="1"/>
                  </a:moveTo>
                  <a:cubicBezTo>
                    <a:pt x="108" y="1"/>
                    <a:pt x="1" y="1"/>
                    <a:pt x="1" y="108"/>
                  </a:cubicBezTo>
                  <a:lnTo>
                    <a:pt x="108" y="108"/>
                  </a:lnTo>
                  <a:cubicBezTo>
                    <a:pt x="140" y="148"/>
                    <a:pt x="162" y="164"/>
                    <a:pt x="178" y="164"/>
                  </a:cubicBezTo>
                  <a:cubicBezTo>
                    <a:pt x="215" y="164"/>
                    <a:pt x="215" y="76"/>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63"/>
            <p:cNvSpPr/>
            <p:nvPr/>
          </p:nvSpPr>
          <p:spPr>
            <a:xfrm>
              <a:off x="1326461" y="1352944"/>
              <a:ext cx="20113" cy="15342"/>
            </a:xfrm>
            <a:custGeom>
              <a:avLst/>
              <a:gdLst/>
              <a:ahLst/>
              <a:cxnLst/>
              <a:rect l="l" t="t" r="r" b="b"/>
              <a:pathLst>
                <a:path w="215" h="164" extrusionOk="0">
                  <a:moveTo>
                    <a:pt x="107" y="1"/>
                  </a:moveTo>
                  <a:cubicBezTo>
                    <a:pt x="0" y="1"/>
                    <a:pt x="0" y="1"/>
                    <a:pt x="0" y="108"/>
                  </a:cubicBezTo>
                  <a:lnTo>
                    <a:pt x="107" y="108"/>
                  </a:lnTo>
                  <a:cubicBezTo>
                    <a:pt x="107" y="148"/>
                    <a:pt x="117" y="164"/>
                    <a:pt x="130" y="164"/>
                  </a:cubicBezTo>
                  <a:cubicBezTo>
                    <a:pt x="162" y="164"/>
                    <a:pt x="214" y="76"/>
                    <a:pt x="2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63"/>
            <p:cNvSpPr/>
            <p:nvPr/>
          </p:nvSpPr>
          <p:spPr>
            <a:xfrm>
              <a:off x="1501680" y="1352944"/>
              <a:ext cx="12629" cy="10103"/>
            </a:xfrm>
            <a:custGeom>
              <a:avLst/>
              <a:gdLst/>
              <a:ahLst/>
              <a:cxnLst/>
              <a:rect l="l" t="t" r="r" b="b"/>
              <a:pathLst>
                <a:path w="135" h="108" extrusionOk="0">
                  <a:moveTo>
                    <a:pt x="135" y="1"/>
                  </a:moveTo>
                  <a:cubicBezTo>
                    <a:pt x="1" y="1"/>
                    <a:pt x="1" y="1"/>
                    <a:pt x="1" y="108"/>
                  </a:cubicBezTo>
                  <a:lnTo>
                    <a:pt x="135"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63"/>
            <p:cNvSpPr/>
            <p:nvPr/>
          </p:nvSpPr>
          <p:spPr>
            <a:xfrm>
              <a:off x="1669415" y="1352944"/>
              <a:ext cx="20207" cy="15342"/>
            </a:xfrm>
            <a:custGeom>
              <a:avLst/>
              <a:gdLst/>
              <a:ahLst/>
              <a:cxnLst/>
              <a:rect l="l" t="t" r="r" b="b"/>
              <a:pathLst>
                <a:path w="216" h="164" extrusionOk="0">
                  <a:moveTo>
                    <a:pt x="108" y="1"/>
                  </a:moveTo>
                  <a:cubicBezTo>
                    <a:pt x="108" y="1"/>
                    <a:pt x="1" y="1"/>
                    <a:pt x="1" y="108"/>
                  </a:cubicBezTo>
                  <a:lnTo>
                    <a:pt x="108" y="108"/>
                  </a:lnTo>
                  <a:cubicBezTo>
                    <a:pt x="140" y="148"/>
                    <a:pt x="163" y="164"/>
                    <a:pt x="178" y="164"/>
                  </a:cubicBezTo>
                  <a:cubicBezTo>
                    <a:pt x="215" y="164"/>
                    <a:pt x="215" y="76"/>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63"/>
            <p:cNvSpPr/>
            <p:nvPr/>
          </p:nvSpPr>
          <p:spPr>
            <a:xfrm>
              <a:off x="1148622" y="1500660"/>
              <a:ext cx="20113" cy="10103"/>
            </a:xfrm>
            <a:custGeom>
              <a:avLst/>
              <a:gdLst/>
              <a:ahLst/>
              <a:cxnLst/>
              <a:rect l="l" t="t" r="r" b="b"/>
              <a:pathLst>
                <a:path w="215" h="108" extrusionOk="0">
                  <a:moveTo>
                    <a:pt x="108" y="1"/>
                  </a:moveTo>
                  <a:cubicBezTo>
                    <a:pt x="108" y="1"/>
                    <a:pt x="1" y="1"/>
                    <a:pt x="1" y="108"/>
                  </a:cubicBezTo>
                  <a:lnTo>
                    <a:pt x="215" y="108"/>
                  </a:ln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63"/>
            <p:cNvSpPr/>
            <p:nvPr/>
          </p:nvSpPr>
          <p:spPr>
            <a:xfrm>
              <a:off x="1326461" y="1500660"/>
              <a:ext cx="20113" cy="10103"/>
            </a:xfrm>
            <a:custGeom>
              <a:avLst/>
              <a:gdLst/>
              <a:ahLst/>
              <a:cxnLst/>
              <a:rect l="l" t="t" r="r" b="b"/>
              <a:pathLst>
                <a:path w="215" h="108" extrusionOk="0">
                  <a:moveTo>
                    <a:pt x="107" y="1"/>
                  </a:moveTo>
                  <a:cubicBezTo>
                    <a:pt x="0" y="1"/>
                    <a:pt x="0" y="1"/>
                    <a:pt x="0" y="108"/>
                  </a:cubicBezTo>
                  <a:lnTo>
                    <a:pt x="214" y="108"/>
                  </a:lnTo>
                  <a:cubicBezTo>
                    <a:pt x="214" y="1"/>
                    <a:pt x="107" y="1"/>
                    <a:pt x="1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63"/>
            <p:cNvSpPr/>
            <p:nvPr/>
          </p:nvSpPr>
          <p:spPr>
            <a:xfrm>
              <a:off x="1501680" y="1500660"/>
              <a:ext cx="12629" cy="10103"/>
            </a:xfrm>
            <a:custGeom>
              <a:avLst/>
              <a:gdLst/>
              <a:ahLst/>
              <a:cxnLst/>
              <a:rect l="l" t="t" r="r" b="b"/>
              <a:pathLst>
                <a:path w="135" h="108" extrusionOk="0">
                  <a:moveTo>
                    <a:pt x="135" y="1"/>
                  </a:moveTo>
                  <a:cubicBezTo>
                    <a:pt x="1" y="1"/>
                    <a:pt x="1" y="1"/>
                    <a:pt x="1" y="108"/>
                  </a:cubicBezTo>
                  <a:lnTo>
                    <a:pt x="135"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63"/>
            <p:cNvSpPr/>
            <p:nvPr/>
          </p:nvSpPr>
          <p:spPr>
            <a:xfrm>
              <a:off x="1669415" y="1500660"/>
              <a:ext cx="20207" cy="10103"/>
            </a:xfrm>
            <a:custGeom>
              <a:avLst/>
              <a:gdLst/>
              <a:ahLst/>
              <a:cxnLst/>
              <a:rect l="l" t="t" r="r" b="b"/>
              <a:pathLst>
                <a:path w="216" h="108" extrusionOk="0">
                  <a:moveTo>
                    <a:pt x="108" y="1"/>
                  </a:moveTo>
                  <a:cubicBezTo>
                    <a:pt x="108" y="1"/>
                    <a:pt x="1" y="1"/>
                    <a:pt x="1" y="108"/>
                  </a:cubicBezTo>
                  <a:lnTo>
                    <a:pt x="215" y="108"/>
                  </a:ln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63"/>
            <p:cNvSpPr/>
            <p:nvPr/>
          </p:nvSpPr>
          <p:spPr>
            <a:xfrm>
              <a:off x="1148622" y="1645943"/>
              <a:ext cx="20113" cy="10103"/>
            </a:xfrm>
            <a:custGeom>
              <a:avLst/>
              <a:gdLst/>
              <a:ahLst/>
              <a:cxnLst/>
              <a:rect l="l" t="t" r="r" b="b"/>
              <a:pathLst>
                <a:path w="215" h="108" extrusionOk="0">
                  <a:moveTo>
                    <a:pt x="1" y="0"/>
                  </a:moveTo>
                  <a:cubicBezTo>
                    <a:pt x="1" y="107"/>
                    <a:pt x="108" y="107"/>
                    <a:pt x="108" y="107"/>
                  </a:cubicBezTo>
                  <a:cubicBezTo>
                    <a:pt x="215" y="107"/>
                    <a:pt x="215" y="107"/>
                    <a:pt x="2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63"/>
            <p:cNvSpPr/>
            <p:nvPr/>
          </p:nvSpPr>
          <p:spPr>
            <a:xfrm>
              <a:off x="1326461" y="1645943"/>
              <a:ext cx="20113" cy="10103"/>
            </a:xfrm>
            <a:custGeom>
              <a:avLst/>
              <a:gdLst/>
              <a:ahLst/>
              <a:cxnLst/>
              <a:rect l="l" t="t" r="r" b="b"/>
              <a:pathLst>
                <a:path w="215" h="108" extrusionOk="0">
                  <a:moveTo>
                    <a:pt x="0" y="0"/>
                  </a:moveTo>
                  <a:cubicBezTo>
                    <a:pt x="0" y="107"/>
                    <a:pt x="0" y="107"/>
                    <a:pt x="107" y="107"/>
                  </a:cubicBezTo>
                  <a:cubicBezTo>
                    <a:pt x="107" y="107"/>
                    <a:pt x="214" y="107"/>
                    <a:pt x="2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63"/>
            <p:cNvSpPr/>
            <p:nvPr/>
          </p:nvSpPr>
          <p:spPr>
            <a:xfrm>
              <a:off x="1501680" y="1645943"/>
              <a:ext cx="12629" cy="10103"/>
            </a:xfrm>
            <a:custGeom>
              <a:avLst/>
              <a:gdLst/>
              <a:ahLst/>
              <a:cxnLst/>
              <a:rect l="l" t="t" r="r" b="b"/>
              <a:pathLst>
                <a:path w="135" h="108" extrusionOk="0">
                  <a:moveTo>
                    <a:pt x="1" y="0"/>
                  </a:moveTo>
                  <a:cubicBezTo>
                    <a:pt x="1" y="107"/>
                    <a:pt x="1" y="107"/>
                    <a:pt x="135" y="107"/>
                  </a:cubicBezTo>
                  <a:lnTo>
                    <a:pt x="1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63"/>
            <p:cNvSpPr/>
            <p:nvPr/>
          </p:nvSpPr>
          <p:spPr>
            <a:xfrm>
              <a:off x="1669415" y="1645943"/>
              <a:ext cx="20207" cy="10103"/>
            </a:xfrm>
            <a:custGeom>
              <a:avLst/>
              <a:gdLst/>
              <a:ahLst/>
              <a:cxnLst/>
              <a:rect l="l" t="t" r="r" b="b"/>
              <a:pathLst>
                <a:path w="216" h="108" extrusionOk="0">
                  <a:moveTo>
                    <a:pt x="1" y="0"/>
                  </a:moveTo>
                  <a:cubicBezTo>
                    <a:pt x="1" y="107"/>
                    <a:pt x="108" y="107"/>
                    <a:pt x="108" y="107"/>
                  </a:cubicBezTo>
                  <a:cubicBezTo>
                    <a:pt x="215" y="107"/>
                    <a:pt x="215" y="107"/>
                    <a:pt x="2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63"/>
            <p:cNvSpPr/>
            <p:nvPr/>
          </p:nvSpPr>
          <p:spPr>
            <a:xfrm>
              <a:off x="1148622" y="1787016"/>
              <a:ext cx="20113" cy="14220"/>
            </a:xfrm>
            <a:custGeom>
              <a:avLst/>
              <a:gdLst/>
              <a:ahLst/>
              <a:cxnLst/>
              <a:rect l="l" t="t" r="r" b="b"/>
              <a:pathLst>
                <a:path w="215" h="152" extrusionOk="0">
                  <a:moveTo>
                    <a:pt x="86" y="0"/>
                  </a:moveTo>
                  <a:cubicBezTo>
                    <a:pt x="54" y="0"/>
                    <a:pt x="1" y="76"/>
                    <a:pt x="1" y="152"/>
                  </a:cubicBezTo>
                  <a:lnTo>
                    <a:pt x="108" y="152"/>
                  </a:lnTo>
                  <a:cubicBezTo>
                    <a:pt x="215" y="152"/>
                    <a:pt x="215" y="152"/>
                    <a:pt x="215" y="45"/>
                  </a:cubicBezTo>
                  <a:lnTo>
                    <a:pt x="108" y="45"/>
                  </a:lnTo>
                  <a:cubicBezTo>
                    <a:pt x="108" y="13"/>
                    <a:pt x="99" y="0"/>
                    <a:pt x="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63"/>
            <p:cNvSpPr/>
            <p:nvPr/>
          </p:nvSpPr>
          <p:spPr>
            <a:xfrm>
              <a:off x="1326461" y="1787016"/>
              <a:ext cx="20113" cy="14220"/>
            </a:xfrm>
            <a:custGeom>
              <a:avLst/>
              <a:gdLst/>
              <a:ahLst/>
              <a:cxnLst/>
              <a:rect l="l" t="t" r="r" b="b"/>
              <a:pathLst>
                <a:path w="215" h="152" extrusionOk="0">
                  <a:moveTo>
                    <a:pt x="38" y="0"/>
                  </a:moveTo>
                  <a:cubicBezTo>
                    <a:pt x="0" y="0"/>
                    <a:pt x="0" y="76"/>
                    <a:pt x="0" y="152"/>
                  </a:cubicBezTo>
                  <a:lnTo>
                    <a:pt x="107" y="152"/>
                  </a:lnTo>
                  <a:cubicBezTo>
                    <a:pt x="107" y="152"/>
                    <a:pt x="214" y="152"/>
                    <a:pt x="214" y="45"/>
                  </a:cubicBezTo>
                  <a:lnTo>
                    <a:pt x="107" y="45"/>
                  </a:lnTo>
                  <a:cubicBezTo>
                    <a:pt x="76" y="13"/>
                    <a:pt x="54" y="0"/>
                    <a:pt x="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63"/>
            <p:cNvSpPr/>
            <p:nvPr/>
          </p:nvSpPr>
          <p:spPr>
            <a:xfrm>
              <a:off x="1501680" y="1791132"/>
              <a:ext cx="12629" cy="10103"/>
            </a:xfrm>
            <a:custGeom>
              <a:avLst/>
              <a:gdLst/>
              <a:ahLst/>
              <a:cxnLst/>
              <a:rect l="l" t="t" r="r" b="b"/>
              <a:pathLst>
                <a:path w="135" h="108" extrusionOk="0">
                  <a:moveTo>
                    <a:pt x="1" y="1"/>
                  </a:moveTo>
                  <a:cubicBezTo>
                    <a:pt x="1" y="108"/>
                    <a:pt x="1" y="108"/>
                    <a:pt x="135" y="108"/>
                  </a:cubicBez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63"/>
            <p:cNvSpPr/>
            <p:nvPr/>
          </p:nvSpPr>
          <p:spPr>
            <a:xfrm>
              <a:off x="1669415" y="1787016"/>
              <a:ext cx="20207" cy="14220"/>
            </a:xfrm>
            <a:custGeom>
              <a:avLst/>
              <a:gdLst/>
              <a:ahLst/>
              <a:cxnLst/>
              <a:rect l="l" t="t" r="r" b="b"/>
              <a:pathLst>
                <a:path w="216" h="152" extrusionOk="0">
                  <a:moveTo>
                    <a:pt x="86" y="0"/>
                  </a:moveTo>
                  <a:cubicBezTo>
                    <a:pt x="55" y="0"/>
                    <a:pt x="1" y="76"/>
                    <a:pt x="1" y="152"/>
                  </a:cubicBezTo>
                  <a:lnTo>
                    <a:pt x="108" y="152"/>
                  </a:lnTo>
                  <a:cubicBezTo>
                    <a:pt x="215" y="152"/>
                    <a:pt x="215" y="152"/>
                    <a:pt x="215" y="45"/>
                  </a:cubicBezTo>
                  <a:lnTo>
                    <a:pt x="108" y="45"/>
                  </a:lnTo>
                  <a:cubicBezTo>
                    <a:pt x="108" y="13"/>
                    <a:pt x="99" y="0"/>
                    <a:pt x="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63"/>
            <p:cNvSpPr/>
            <p:nvPr/>
          </p:nvSpPr>
          <p:spPr>
            <a:xfrm>
              <a:off x="1148622" y="1926312"/>
              <a:ext cx="20113" cy="22639"/>
            </a:xfrm>
            <a:custGeom>
              <a:avLst/>
              <a:gdLst/>
              <a:ahLst/>
              <a:cxnLst/>
              <a:rect l="l" t="t" r="r" b="b"/>
              <a:pathLst>
                <a:path w="215" h="242" extrusionOk="0">
                  <a:moveTo>
                    <a:pt x="108" y="1"/>
                  </a:moveTo>
                  <a:lnTo>
                    <a:pt x="1" y="135"/>
                  </a:lnTo>
                  <a:lnTo>
                    <a:pt x="108" y="242"/>
                  </a:lnTo>
                  <a:cubicBezTo>
                    <a:pt x="215" y="242"/>
                    <a:pt x="215" y="242"/>
                    <a:pt x="215" y="135"/>
                  </a:cubicBez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63"/>
            <p:cNvSpPr/>
            <p:nvPr/>
          </p:nvSpPr>
          <p:spPr>
            <a:xfrm>
              <a:off x="1326461" y="1926312"/>
              <a:ext cx="20113" cy="22639"/>
            </a:xfrm>
            <a:custGeom>
              <a:avLst/>
              <a:gdLst/>
              <a:ahLst/>
              <a:cxnLst/>
              <a:rect l="l" t="t" r="r" b="b"/>
              <a:pathLst>
                <a:path w="215" h="242" extrusionOk="0">
                  <a:moveTo>
                    <a:pt x="107" y="1"/>
                  </a:moveTo>
                  <a:cubicBezTo>
                    <a:pt x="0" y="1"/>
                    <a:pt x="0" y="135"/>
                    <a:pt x="0" y="135"/>
                  </a:cubicBezTo>
                  <a:cubicBezTo>
                    <a:pt x="0" y="242"/>
                    <a:pt x="0" y="242"/>
                    <a:pt x="107" y="242"/>
                  </a:cubicBezTo>
                  <a:cubicBezTo>
                    <a:pt x="107" y="242"/>
                    <a:pt x="214" y="242"/>
                    <a:pt x="214" y="135"/>
                  </a:cubicBezTo>
                  <a:cubicBezTo>
                    <a:pt x="214" y="135"/>
                    <a:pt x="107" y="135"/>
                    <a:pt x="1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63"/>
            <p:cNvSpPr/>
            <p:nvPr/>
          </p:nvSpPr>
          <p:spPr>
            <a:xfrm>
              <a:off x="1501680" y="1926312"/>
              <a:ext cx="12629" cy="22639"/>
            </a:xfrm>
            <a:custGeom>
              <a:avLst/>
              <a:gdLst/>
              <a:ahLst/>
              <a:cxnLst/>
              <a:rect l="l" t="t" r="r" b="b"/>
              <a:pathLst>
                <a:path w="135" h="242" extrusionOk="0">
                  <a:moveTo>
                    <a:pt x="135" y="1"/>
                  </a:moveTo>
                  <a:cubicBezTo>
                    <a:pt x="1" y="1"/>
                    <a:pt x="1" y="135"/>
                    <a:pt x="1" y="135"/>
                  </a:cubicBezTo>
                  <a:cubicBezTo>
                    <a:pt x="1" y="242"/>
                    <a:pt x="1" y="242"/>
                    <a:pt x="135" y="242"/>
                  </a:cubicBezTo>
                  <a:lnTo>
                    <a:pt x="135" y="135"/>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63"/>
            <p:cNvSpPr/>
            <p:nvPr/>
          </p:nvSpPr>
          <p:spPr>
            <a:xfrm>
              <a:off x="1669415" y="1926312"/>
              <a:ext cx="20207" cy="22639"/>
            </a:xfrm>
            <a:custGeom>
              <a:avLst/>
              <a:gdLst/>
              <a:ahLst/>
              <a:cxnLst/>
              <a:rect l="l" t="t" r="r" b="b"/>
              <a:pathLst>
                <a:path w="216" h="242" extrusionOk="0">
                  <a:moveTo>
                    <a:pt x="108" y="1"/>
                  </a:moveTo>
                  <a:lnTo>
                    <a:pt x="1" y="135"/>
                  </a:lnTo>
                  <a:cubicBezTo>
                    <a:pt x="1" y="242"/>
                    <a:pt x="108" y="242"/>
                    <a:pt x="108" y="242"/>
                  </a:cubicBezTo>
                  <a:cubicBezTo>
                    <a:pt x="215" y="242"/>
                    <a:pt x="215" y="242"/>
                    <a:pt x="215" y="135"/>
                  </a:cubicBez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69" name="Google Shape;2469;p63"/>
          <p:cNvGrpSpPr/>
          <p:nvPr/>
        </p:nvGrpSpPr>
        <p:grpSpPr>
          <a:xfrm>
            <a:off x="339929" y="1417755"/>
            <a:ext cx="543432" cy="741197"/>
            <a:chOff x="2878829" y="3023092"/>
            <a:chExt cx="543432" cy="741197"/>
          </a:xfrm>
        </p:grpSpPr>
        <p:sp>
          <p:nvSpPr>
            <p:cNvPr id="2470" name="Google Shape;2470;p63"/>
            <p:cNvSpPr/>
            <p:nvPr/>
          </p:nvSpPr>
          <p:spPr>
            <a:xfrm>
              <a:off x="2878829" y="3023092"/>
              <a:ext cx="22639" cy="20113"/>
            </a:xfrm>
            <a:custGeom>
              <a:avLst/>
              <a:gdLst/>
              <a:ahLst/>
              <a:cxnLst/>
              <a:rect l="l" t="t" r="r" b="b"/>
              <a:pathLst>
                <a:path w="242" h="215" extrusionOk="0">
                  <a:moveTo>
                    <a:pt x="135" y="0"/>
                  </a:moveTo>
                  <a:lnTo>
                    <a:pt x="1" y="107"/>
                  </a:lnTo>
                  <a:cubicBezTo>
                    <a:pt x="1" y="214"/>
                    <a:pt x="135" y="214"/>
                    <a:pt x="135" y="214"/>
                  </a:cubicBezTo>
                  <a:cubicBezTo>
                    <a:pt x="135" y="214"/>
                    <a:pt x="242" y="214"/>
                    <a:pt x="242" y="107"/>
                  </a:cubicBezTo>
                  <a:lnTo>
                    <a:pt x="1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63"/>
            <p:cNvSpPr/>
            <p:nvPr/>
          </p:nvSpPr>
          <p:spPr>
            <a:xfrm>
              <a:off x="3056668" y="3023092"/>
              <a:ext cx="10103" cy="20113"/>
            </a:xfrm>
            <a:custGeom>
              <a:avLst/>
              <a:gdLst/>
              <a:ahLst/>
              <a:cxnLst/>
              <a:rect l="l" t="t" r="r" b="b"/>
              <a:pathLst>
                <a:path w="108" h="215" extrusionOk="0">
                  <a:moveTo>
                    <a:pt x="107" y="0"/>
                  </a:moveTo>
                  <a:cubicBezTo>
                    <a:pt x="0" y="0"/>
                    <a:pt x="0" y="107"/>
                    <a:pt x="0" y="107"/>
                  </a:cubicBezTo>
                  <a:lnTo>
                    <a:pt x="0" y="214"/>
                  </a:lnTo>
                  <a:cubicBezTo>
                    <a:pt x="107" y="214"/>
                    <a:pt x="107" y="214"/>
                    <a:pt x="107" y="107"/>
                  </a:cubicBezTo>
                  <a:lnTo>
                    <a:pt x="1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63"/>
            <p:cNvSpPr/>
            <p:nvPr/>
          </p:nvSpPr>
          <p:spPr>
            <a:xfrm>
              <a:off x="3224403" y="3023092"/>
              <a:ext cx="20113" cy="20113"/>
            </a:xfrm>
            <a:custGeom>
              <a:avLst/>
              <a:gdLst/>
              <a:ahLst/>
              <a:cxnLst/>
              <a:rect l="l" t="t" r="r" b="b"/>
              <a:pathLst>
                <a:path w="215" h="215" extrusionOk="0">
                  <a:moveTo>
                    <a:pt x="108" y="0"/>
                  </a:moveTo>
                  <a:lnTo>
                    <a:pt x="0" y="107"/>
                  </a:lnTo>
                  <a:lnTo>
                    <a:pt x="108" y="214"/>
                  </a:lnTo>
                  <a:cubicBezTo>
                    <a:pt x="215" y="214"/>
                    <a:pt x="215" y="214"/>
                    <a:pt x="215" y="107"/>
                  </a:cubicBezTo>
                  <a:cubicBezTo>
                    <a:pt x="215" y="107"/>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63"/>
            <p:cNvSpPr/>
            <p:nvPr/>
          </p:nvSpPr>
          <p:spPr>
            <a:xfrm>
              <a:off x="3402148" y="3023092"/>
              <a:ext cx="20113" cy="20113"/>
            </a:xfrm>
            <a:custGeom>
              <a:avLst/>
              <a:gdLst/>
              <a:ahLst/>
              <a:cxnLst/>
              <a:rect l="l" t="t" r="r" b="b"/>
              <a:pathLst>
                <a:path w="215" h="215" extrusionOk="0">
                  <a:moveTo>
                    <a:pt x="108" y="0"/>
                  </a:moveTo>
                  <a:cubicBezTo>
                    <a:pt x="1" y="0"/>
                    <a:pt x="1" y="107"/>
                    <a:pt x="1" y="107"/>
                  </a:cubicBezTo>
                  <a:cubicBezTo>
                    <a:pt x="1" y="214"/>
                    <a:pt x="1" y="214"/>
                    <a:pt x="108" y="214"/>
                  </a:cubicBezTo>
                  <a:cubicBezTo>
                    <a:pt x="108" y="214"/>
                    <a:pt x="215" y="214"/>
                    <a:pt x="215" y="107"/>
                  </a:cubicBezTo>
                  <a:lnTo>
                    <a:pt x="10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63"/>
            <p:cNvSpPr/>
            <p:nvPr/>
          </p:nvSpPr>
          <p:spPr>
            <a:xfrm>
              <a:off x="2878829" y="3168282"/>
              <a:ext cx="22639" cy="22639"/>
            </a:xfrm>
            <a:custGeom>
              <a:avLst/>
              <a:gdLst/>
              <a:ahLst/>
              <a:cxnLst/>
              <a:rect l="l" t="t" r="r" b="b"/>
              <a:pathLst>
                <a:path w="242" h="242" extrusionOk="0">
                  <a:moveTo>
                    <a:pt x="135" y="1"/>
                  </a:moveTo>
                  <a:lnTo>
                    <a:pt x="1" y="108"/>
                  </a:lnTo>
                  <a:lnTo>
                    <a:pt x="135" y="242"/>
                  </a:lnTo>
                  <a:lnTo>
                    <a:pt x="242"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63"/>
            <p:cNvSpPr/>
            <p:nvPr/>
          </p:nvSpPr>
          <p:spPr>
            <a:xfrm>
              <a:off x="3056668" y="3168282"/>
              <a:ext cx="10103" cy="22639"/>
            </a:xfrm>
            <a:custGeom>
              <a:avLst/>
              <a:gdLst/>
              <a:ahLst/>
              <a:cxnLst/>
              <a:rect l="l" t="t" r="r" b="b"/>
              <a:pathLst>
                <a:path w="108" h="242" extrusionOk="0">
                  <a:moveTo>
                    <a:pt x="107" y="1"/>
                  </a:moveTo>
                  <a:cubicBezTo>
                    <a:pt x="0" y="1"/>
                    <a:pt x="0" y="108"/>
                    <a:pt x="0" y="108"/>
                  </a:cubicBezTo>
                  <a:cubicBezTo>
                    <a:pt x="0" y="108"/>
                    <a:pt x="0" y="242"/>
                    <a:pt x="107" y="242"/>
                  </a:cubicBezTo>
                  <a:lnTo>
                    <a:pt x="107" y="108"/>
                  </a:ln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63"/>
            <p:cNvSpPr/>
            <p:nvPr/>
          </p:nvSpPr>
          <p:spPr>
            <a:xfrm>
              <a:off x="3224403" y="3168282"/>
              <a:ext cx="20113" cy="22639"/>
            </a:xfrm>
            <a:custGeom>
              <a:avLst/>
              <a:gdLst/>
              <a:ahLst/>
              <a:cxnLst/>
              <a:rect l="l" t="t" r="r" b="b"/>
              <a:pathLst>
                <a:path w="215" h="242" extrusionOk="0">
                  <a:moveTo>
                    <a:pt x="108" y="1"/>
                  </a:moveTo>
                  <a:lnTo>
                    <a:pt x="0" y="108"/>
                  </a:lnTo>
                  <a:lnTo>
                    <a:pt x="108" y="242"/>
                  </a:lnTo>
                  <a:cubicBezTo>
                    <a:pt x="215" y="242"/>
                    <a:pt x="215" y="108"/>
                    <a:pt x="215" y="108"/>
                  </a:cubicBezTo>
                  <a:cubicBezTo>
                    <a:pt x="215" y="108"/>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63"/>
            <p:cNvSpPr/>
            <p:nvPr/>
          </p:nvSpPr>
          <p:spPr>
            <a:xfrm>
              <a:off x="3402148" y="3168282"/>
              <a:ext cx="20113" cy="22639"/>
            </a:xfrm>
            <a:custGeom>
              <a:avLst/>
              <a:gdLst/>
              <a:ahLst/>
              <a:cxnLst/>
              <a:rect l="l" t="t" r="r" b="b"/>
              <a:pathLst>
                <a:path w="215" h="242" extrusionOk="0">
                  <a:moveTo>
                    <a:pt x="108" y="1"/>
                  </a:moveTo>
                  <a:cubicBezTo>
                    <a:pt x="1" y="1"/>
                    <a:pt x="1" y="108"/>
                    <a:pt x="1" y="108"/>
                  </a:cubicBezTo>
                  <a:cubicBezTo>
                    <a:pt x="1" y="108"/>
                    <a:pt x="1" y="242"/>
                    <a:pt x="108" y="242"/>
                  </a:cubicBezTo>
                  <a:lnTo>
                    <a:pt x="215" y="108"/>
                  </a:ln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63"/>
            <p:cNvSpPr/>
            <p:nvPr/>
          </p:nvSpPr>
          <p:spPr>
            <a:xfrm>
              <a:off x="2878829" y="3315997"/>
              <a:ext cx="22639" cy="20113"/>
            </a:xfrm>
            <a:custGeom>
              <a:avLst/>
              <a:gdLst/>
              <a:ahLst/>
              <a:cxnLst/>
              <a:rect l="l" t="t" r="r" b="b"/>
              <a:pathLst>
                <a:path w="242" h="215" extrusionOk="0">
                  <a:moveTo>
                    <a:pt x="135" y="1"/>
                  </a:moveTo>
                  <a:lnTo>
                    <a:pt x="1" y="108"/>
                  </a:lnTo>
                  <a:lnTo>
                    <a:pt x="135" y="215"/>
                  </a:lnTo>
                  <a:lnTo>
                    <a:pt x="242"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63"/>
            <p:cNvSpPr/>
            <p:nvPr/>
          </p:nvSpPr>
          <p:spPr>
            <a:xfrm>
              <a:off x="3056668" y="3315997"/>
              <a:ext cx="10103" cy="20113"/>
            </a:xfrm>
            <a:custGeom>
              <a:avLst/>
              <a:gdLst/>
              <a:ahLst/>
              <a:cxnLst/>
              <a:rect l="l" t="t" r="r" b="b"/>
              <a:pathLst>
                <a:path w="108" h="215" extrusionOk="0">
                  <a:moveTo>
                    <a:pt x="107" y="1"/>
                  </a:moveTo>
                  <a:cubicBezTo>
                    <a:pt x="0" y="1"/>
                    <a:pt x="0" y="108"/>
                    <a:pt x="0" y="108"/>
                  </a:cubicBezTo>
                  <a:lnTo>
                    <a:pt x="0" y="215"/>
                  </a:lnTo>
                  <a:cubicBezTo>
                    <a:pt x="107" y="215"/>
                    <a:pt x="107" y="108"/>
                    <a:pt x="107" y="108"/>
                  </a:cubicBez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63"/>
            <p:cNvSpPr/>
            <p:nvPr/>
          </p:nvSpPr>
          <p:spPr>
            <a:xfrm>
              <a:off x="3224403" y="3315997"/>
              <a:ext cx="20113" cy="20113"/>
            </a:xfrm>
            <a:custGeom>
              <a:avLst/>
              <a:gdLst/>
              <a:ahLst/>
              <a:cxnLst/>
              <a:rect l="l" t="t" r="r" b="b"/>
              <a:pathLst>
                <a:path w="215" h="215" extrusionOk="0">
                  <a:moveTo>
                    <a:pt x="108" y="1"/>
                  </a:moveTo>
                  <a:lnTo>
                    <a:pt x="0" y="108"/>
                  </a:lnTo>
                  <a:cubicBezTo>
                    <a:pt x="108" y="108"/>
                    <a:pt x="108" y="215"/>
                    <a:pt x="108" y="215"/>
                  </a:cubicBezTo>
                  <a:cubicBezTo>
                    <a:pt x="215" y="215"/>
                    <a:pt x="215" y="108"/>
                    <a:pt x="215" y="108"/>
                  </a:cubicBez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63"/>
            <p:cNvSpPr/>
            <p:nvPr/>
          </p:nvSpPr>
          <p:spPr>
            <a:xfrm>
              <a:off x="3402148" y="3315997"/>
              <a:ext cx="20113" cy="20113"/>
            </a:xfrm>
            <a:custGeom>
              <a:avLst/>
              <a:gdLst/>
              <a:ahLst/>
              <a:cxnLst/>
              <a:rect l="l" t="t" r="r" b="b"/>
              <a:pathLst>
                <a:path w="215" h="215" extrusionOk="0">
                  <a:moveTo>
                    <a:pt x="108" y="1"/>
                  </a:moveTo>
                  <a:cubicBezTo>
                    <a:pt x="1" y="1"/>
                    <a:pt x="1" y="108"/>
                    <a:pt x="1" y="108"/>
                  </a:cubicBezTo>
                  <a:cubicBezTo>
                    <a:pt x="1" y="108"/>
                    <a:pt x="1" y="215"/>
                    <a:pt x="108" y="215"/>
                  </a:cubicBezTo>
                  <a:lnTo>
                    <a:pt x="215" y="108"/>
                  </a:ln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63"/>
            <p:cNvSpPr/>
            <p:nvPr/>
          </p:nvSpPr>
          <p:spPr>
            <a:xfrm>
              <a:off x="2878829" y="3461281"/>
              <a:ext cx="22639" cy="20113"/>
            </a:xfrm>
            <a:custGeom>
              <a:avLst/>
              <a:gdLst/>
              <a:ahLst/>
              <a:cxnLst/>
              <a:rect l="l" t="t" r="r" b="b"/>
              <a:pathLst>
                <a:path w="242" h="215" extrusionOk="0">
                  <a:moveTo>
                    <a:pt x="135" y="0"/>
                  </a:moveTo>
                  <a:cubicBezTo>
                    <a:pt x="135" y="0"/>
                    <a:pt x="1" y="0"/>
                    <a:pt x="1" y="107"/>
                  </a:cubicBezTo>
                  <a:lnTo>
                    <a:pt x="135" y="214"/>
                  </a:lnTo>
                  <a:lnTo>
                    <a:pt x="242" y="107"/>
                  </a:lnTo>
                  <a:cubicBezTo>
                    <a:pt x="242" y="0"/>
                    <a:pt x="135" y="0"/>
                    <a:pt x="1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63"/>
            <p:cNvSpPr/>
            <p:nvPr/>
          </p:nvSpPr>
          <p:spPr>
            <a:xfrm>
              <a:off x="3056668" y="3461281"/>
              <a:ext cx="10103" cy="20113"/>
            </a:xfrm>
            <a:custGeom>
              <a:avLst/>
              <a:gdLst/>
              <a:ahLst/>
              <a:cxnLst/>
              <a:rect l="l" t="t" r="r" b="b"/>
              <a:pathLst>
                <a:path w="108" h="215" extrusionOk="0">
                  <a:moveTo>
                    <a:pt x="107" y="0"/>
                  </a:moveTo>
                  <a:cubicBezTo>
                    <a:pt x="0" y="0"/>
                    <a:pt x="0" y="0"/>
                    <a:pt x="0" y="107"/>
                  </a:cubicBezTo>
                  <a:lnTo>
                    <a:pt x="0" y="214"/>
                  </a:lnTo>
                  <a:cubicBezTo>
                    <a:pt x="107" y="214"/>
                    <a:pt x="107" y="107"/>
                    <a:pt x="107" y="107"/>
                  </a:cubicBezTo>
                  <a:lnTo>
                    <a:pt x="1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63"/>
            <p:cNvSpPr/>
            <p:nvPr/>
          </p:nvSpPr>
          <p:spPr>
            <a:xfrm>
              <a:off x="3224403" y="3461281"/>
              <a:ext cx="20113" cy="20113"/>
            </a:xfrm>
            <a:custGeom>
              <a:avLst/>
              <a:gdLst/>
              <a:ahLst/>
              <a:cxnLst/>
              <a:rect l="l" t="t" r="r" b="b"/>
              <a:pathLst>
                <a:path w="215" h="215" extrusionOk="0">
                  <a:moveTo>
                    <a:pt x="108" y="0"/>
                  </a:moveTo>
                  <a:cubicBezTo>
                    <a:pt x="108" y="0"/>
                    <a:pt x="0" y="0"/>
                    <a:pt x="0" y="107"/>
                  </a:cubicBezTo>
                  <a:cubicBezTo>
                    <a:pt x="108" y="107"/>
                    <a:pt x="108" y="107"/>
                    <a:pt x="108" y="214"/>
                  </a:cubicBezTo>
                  <a:cubicBezTo>
                    <a:pt x="215" y="214"/>
                    <a:pt x="215" y="107"/>
                    <a:pt x="215" y="107"/>
                  </a:cubicBezTo>
                  <a:cubicBezTo>
                    <a:pt x="215" y="0"/>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63"/>
            <p:cNvSpPr/>
            <p:nvPr/>
          </p:nvSpPr>
          <p:spPr>
            <a:xfrm>
              <a:off x="3402148" y="3461281"/>
              <a:ext cx="20113" cy="20113"/>
            </a:xfrm>
            <a:custGeom>
              <a:avLst/>
              <a:gdLst/>
              <a:ahLst/>
              <a:cxnLst/>
              <a:rect l="l" t="t" r="r" b="b"/>
              <a:pathLst>
                <a:path w="215" h="215" extrusionOk="0">
                  <a:moveTo>
                    <a:pt x="108" y="0"/>
                  </a:moveTo>
                  <a:cubicBezTo>
                    <a:pt x="1" y="0"/>
                    <a:pt x="1" y="0"/>
                    <a:pt x="1" y="107"/>
                  </a:cubicBezTo>
                  <a:cubicBezTo>
                    <a:pt x="1" y="107"/>
                    <a:pt x="1" y="214"/>
                    <a:pt x="108" y="214"/>
                  </a:cubicBezTo>
                  <a:lnTo>
                    <a:pt x="215" y="107"/>
                  </a:lnTo>
                  <a:cubicBezTo>
                    <a:pt x="215" y="0"/>
                    <a:pt x="108"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63"/>
            <p:cNvSpPr/>
            <p:nvPr/>
          </p:nvSpPr>
          <p:spPr>
            <a:xfrm>
              <a:off x="2878829" y="3606470"/>
              <a:ext cx="22639" cy="10103"/>
            </a:xfrm>
            <a:custGeom>
              <a:avLst/>
              <a:gdLst/>
              <a:ahLst/>
              <a:cxnLst/>
              <a:rect l="l" t="t" r="r" b="b"/>
              <a:pathLst>
                <a:path w="242" h="108" extrusionOk="0">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63"/>
            <p:cNvSpPr/>
            <p:nvPr/>
          </p:nvSpPr>
          <p:spPr>
            <a:xfrm>
              <a:off x="3056668" y="3606470"/>
              <a:ext cx="10103" cy="15342"/>
            </a:xfrm>
            <a:custGeom>
              <a:avLst/>
              <a:gdLst/>
              <a:ahLst/>
              <a:cxnLst/>
              <a:rect l="l" t="t" r="r" b="b"/>
              <a:pathLst>
                <a:path w="108" h="164" extrusionOk="0">
                  <a:moveTo>
                    <a:pt x="107" y="1"/>
                  </a:moveTo>
                  <a:cubicBezTo>
                    <a:pt x="0" y="1"/>
                    <a:pt x="0" y="1"/>
                    <a:pt x="0" y="108"/>
                  </a:cubicBezTo>
                  <a:cubicBezTo>
                    <a:pt x="32" y="148"/>
                    <a:pt x="55" y="164"/>
                    <a:pt x="70" y="164"/>
                  </a:cubicBezTo>
                  <a:cubicBezTo>
                    <a:pt x="107" y="164"/>
                    <a:pt x="107" y="76"/>
                    <a:pt x="1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63"/>
            <p:cNvSpPr/>
            <p:nvPr/>
          </p:nvSpPr>
          <p:spPr>
            <a:xfrm>
              <a:off x="3224403" y="3606470"/>
              <a:ext cx="20113" cy="15342"/>
            </a:xfrm>
            <a:custGeom>
              <a:avLst/>
              <a:gdLst/>
              <a:ahLst/>
              <a:cxnLst/>
              <a:rect l="l" t="t" r="r" b="b"/>
              <a:pathLst>
                <a:path w="215" h="164" extrusionOk="0">
                  <a:moveTo>
                    <a:pt x="108" y="1"/>
                  </a:moveTo>
                  <a:cubicBezTo>
                    <a:pt x="108" y="1"/>
                    <a:pt x="0" y="1"/>
                    <a:pt x="0" y="108"/>
                  </a:cubicBezTo>
                  <a:lnTo>
                    <a:pt x="108" y="108"/>
                  </a:lnTo>
                  <a:cubicBezTo>
                    <a:pt x="140" y="148"/>
                    <a:pt x="162" y="164"/>
                    <a:pt x="178" y="164"/>
                  </a:cubicBezTo>
                  <a:cubicBezTo>
                    <a:pt x="215" y="164"/>
                    <a:pt x="215" y="76"/>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63"/>
            <p:cNvSpPr/>
            <p:nvPr/>
          </p:nvSpPr>
          <p:spPr>
            <a:xfrm>
              <a:off x="3402148" y="3606470"/>
              <a:ext cx="20113" cy="10103"/>
            </a:xfrm>
            <a:custGeom>
              <a:avLst/>
              <a:gdLst/>
              <a:ahLst/>
              <a:cxnLst/>
              <a:rect l="l" t="t" r="r" b="b"/>
              <a:pathLst>
                <a:path w="215" h="108" extrusionOk="0">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63"/>
            <p:cNvSpPr/>
            <p:nvPr/>
          </p:nvSpPr>
          <p:spPr>
            <a:xfrm>
              <a:off x="2878829" y="3754186"/>
              <a:ext cx="22639" cy="10103"/>
            </a:xfrm>
            <a:custGeom>
              <a:avLst/>
              <a:gdLst/>
              <a:ahLst/>
              <a:cxnLst/>
              <a:rect l="l" t="t" r="r" b="b"/>
              <a:pathLst>
                <a:path w="242" h="108" extrusionOk="0">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63"/>
            <p:cNvSpPr/>
            <p:nvPr/>
          </p:nvSpPr>
          <p:spPr>
            <a:xfrm>
              <a:off x="3056668" y="3754186"/>
              <a:ext cx="10103" cy="10103"/>
            </a:xfrm>
            <a:custGeom>
              <a:avLst/>
              <a:gdLst/>
              <a:ahLst/>
              <a:cxnLst/>
              <a:rect l="l" t="t" r="r" b="b"/>
              <a:pathLst>
                <a:path w="108" h="108" extrusionOk="0">
                  <a:moveTo>
                    <a:pt x="107" y="1"/>
                  </a:moveTo>
                  <a:cubicBezTo>
                    <a:pt x="0" y="1"/>
                    <a:pt x="0" y="1"/>
                    <a:pt x="0" y="108"/>
                  </a:cubicBezTo>
                  <a:lnTo>
                    <a:pt x="107" y="108"/>
                  </a:ln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63"/>
            <p:cNvSpPr/>
            <p:nvPr/>
          </p:nvSpPr>
          <p:spPr>
            <a:xfrm>
              <a:off x="3224403" y="3754186"/>
              <a:ext cx="20113" cy="10103"/>
            </a:xfrm>
            <a:custGeom>
              <a:avLst/>
              <a:gdLst/>
              <a:ahLst/>
              <a:cxnLst/>
              <a:rect l="l" t="t" r="r" b="b"/>
              <a:pathLst>
                <a:path w="215" h="108" extrusionOk="0">
                  <a:moveTo>
                    <a:pt x="108" y="1"/>
                  </a:moveTo>
                  <a:cubicBezTo>
                    <a:pt x="108" y="1"/>
                    <a:pt x="0" y="1"/>
                    <a:pt x="0" y="108"/>
                  </a:cubicBezTo>
                  <a:lnTo>
                    <a:pt x="215" y="108"/>
                  </a:ln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63"/>
            <p:cNvSpPr/>
            <p:nvPr/>
          </p:nvSpPr>
          <p:spPr>
            <a:xfrm>
              <a:off x="3402148" y="3754186"/>
              <a:ext cx="20113" cy="10103"/>
            </a:xfrm>
            <a:custGeom>
              <a:avLst/>
              <a:gdLst/>
              <a:ahLst/>
              <a:cxnLst/>
              <a:rect l="l" t="t" r="r" b="b"/>
              <a:pathLst>
                <a:path w="215" h="108" extrusionOk="0">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94" name="Google Shape;2494;p63"/>
          <p:cNvGrpSpPr/>
          <p:nvPr/>
        </p:nvGrpSpPr>
        <p:grpSpPr>
          <a:xfrm flipH="1">
            <a:off x="3335529" y="285902"/>
            <a:ext cx="5411092" cy="4721744"/>
            <a:chOff x="3702327" y="1041049"/>
            <a:chExt cx="1712750" cy="1494601"/>
          </a:xfrm>
        </p:grpSpPr>
        <p:sp>
          <p:nvSpPr>
            <p:cNvPr id="2495" name="Google Shape;2495;p63"/>
            <p:cNvSpPr/>
            <p:nvPr/>
          </p:nvSpPr>
          <p:spPr>
            <a:xfrm>
              <a:off x="4810350" y="2482750"/>
              <a:ext cx="53550" cy="52900"/>
            </a:xfrm>
            <a:custGeom>
              <a:avLst/>
              <a:gdLst/>
              <a:ahLst/>
              <a:cxnLst/>
              <a:rect l="l" t="t" r="r" b="b"/>
              <a:pathLst>
                <a:path w="2142" h="2116" fill="none" extrusionOk="0">
                  <a:moveTo>
                    <a:pt x="1901" y="884"/>
                  </a:moveTo>
                  <a:cubicBezTo>
                    <a:pt x="2142" y="1553"/>
                    <a:pt x="1473" y="2115"/>
                    <a:pt x="804" y="2008"/>
                  </a:cubicBezTo>
                  <a:cubicBezTo>
                    <a:pt x="563" y="1901"/>
                    <a:pt x="242" y="1660"/>
                    <a:pt x="242" y="1339"/>
                  </a:cubicBezTo>
                  <a:cubicBezTo>
                    <a:pt x="1" y="670"/>
                    <a:pt x="563" y="1"/>
                    <a:pt x="1232" y="215"/>
                  </a:cubicBezTo>
                  <a:cubicBezTo>
                    <a:pt x="1580" y="322"/>
                    <a:pt x="1901" y="563"/>
                    <a:pt x="1901" y="884"/>
                  </a:cubicBezTo>
                  <a:close/>
                </a:path>
              </a:pathLst>
            </a:custGeom>
            <a:noFill/>
            <a:ln w="11375" cap="flat" cmpd="sng">
              <a:solidFill>
                <a:schemeClr val="lt1"/>
              </a:solidFill>
              <a:prstDash val="solid"/>
              <a:miter lim="267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63"/>
            <p:cNvSpPr/>
            <p:nvPr/>
          </p:nvSpPr>
          <p:spPr>
            <a:xfrm>
              <a:off x="4640400" y="2418525"/>
              <a:ext cx="22775" cy="22100"/>
            </a:xfrm>
            <a:custGeom>
              <a:avLst/>
              <a:gdLst/>
              <a:ahLst/>
              <a:cxnLst/>
              <a:rect l="l" t="t" r="r" b="b"/>
              <a:pathLst>
                <a:path w="911" h="884" fill="none" extrusionOk="0">
                  <a:moveTo>
                    <a:pt x="910" y="455"/>
                  </a:moveTo>
                  <a:cubicBezTo>
                    <a:pt x="910" y="669"/>
                    <a:pt x="669" y="884"/>
                    <a:pt x="455" y="884"/>
                  </a:cubicBezTo>
                  <a:cubicBezTo>
                    <a:pt x="241" y="884"/>
                    <a:pt x="0" y="669"/>
                    <a:pt x="0" y="455"/>
                  </a:cubicBezTo>
                  <a:cubicBezTo>
                    <a:pt x="0" y="107"/>
                    <a:pt x="241" y="0"/>
                    <a:pt x="455" y="0"/>
                  </a:cubicBezTo>
                  <a:cubicBezTo>
                    <a:pt x="669" y="0"/>
                    <a:pt x="910" y="107"/>
                    <a:pt x="910" y="455"/>
                  </a:cubicBezTo>
                  <a:close/>
                </a:path>
              </a:pathLst>
            </a:custGeom>
            <a:noFill/>
            <a:ln w="11375" cap="flat" cmpd="sng">
              <a:solidFill>
                <a:schemeClr val="lt1"/>
              </a:solidFill>
              <a:prstDash val="solid"/>
              <a:miter lim="267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63"/>
            <p:cNvSpPr/>
            <p:nvPr/>
          </p:nvSpPr>
          <p:spPr>
            <a:xfrm>
              <a:off x="5392977" y="1041049"/>
              <a:ext cx="22100" cy="22775"/>
            </a:xfrm>
            <a:custGeom>
              <a:avLst/>
              <a:gdLst/>
              <a:ahLst/>
              <a:cxnLst/>
              <a:rect l="l" t="t" r="r" b="b"/>
              <a:pathLst>
                <a:path w="884" h="911" fill="none" extrusionOk="0">
                  <a:moveTo>
                    <a:pt x="884" y="456"/>
                  </a:moveTo>
                  <a:cubicBezTo>
                    <a:pt x="884" y="804"/>
                    <a:pt x="669" y="911"/>
                    <a:pt x="455" y="911"/>
                  </a:cubicBezTo>
                  <a:cubicBezTo>
                    <a:pt x="107" y="911"/>
                    <a:pt x="0" y="804"/>
                    <a:pt x="0" y="456"/>
                  </a:cubicBezTo>
                  <a:cubicBezTo>
                    <a:pt x="0" y="242"/>
                    <a:pt x="107" y="1"/>
                    <a:pt x="455" y="1"/>
                  </a:cubicBezTo>
                  <a:cubicBezTo>
                    <a:pt x="669" y="1"/>
                    <a:pt x="884" y="242"/>
                    <a:pt x="884" y="456"/>
                  </a:cubicBezTo>
                  <a:close/>
                </a:path>
              </a:pathLst>
            </a:custGeom>
            <a:noFill/>
            <a:ln w="11375" cap="flat" cmpd="sng">
              <a:solidFill>
                <a:schemeClr val="lt1"/>
              </a:solidFill>
              <a:prstDash val="solid"/>
              <a:miter lim="267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63"/>
            <p:cNvSpPr/>
            <p:nvPr/>
          </p:nvSpPr>
          <p:spPr>
            <a:xfrm>
              <a:off x="3702327" y="1353290"/>
              <a:ext cx="72068" cy="72037"/>
            </a:xfrm>
            <a:custGeom>
              <a:avLst/>
              <a:gdLst/>
              <a:ahLst/>
              <a:cxnLst/>
              <a:rect l="l" t="t" r="r" b="b"/>
              <a:pathLst>
                <a:path w="2009" h="2008" fill="none" extrusionOk="0">
                  <a:moveTo>
                    <a:pt x="1874" y="803"/>
                  </a:moveTo>
                  <a:cubicBezTo>
                    <a:pt x="2008" y="1472"/>
                    <a:pt x="1446" y="2008"/>
                    <a:pt x="777" y="1901"/>
                  </a:cubicBezTo>
                  <a:cubicBezTo>
                    <a:pt x="429" y="1794"/>
                    <a:pt x="215" y="1579"/>
                    <a:pt x="108" y="1231"/>
                  </a:cubicBezTo>
                  <a:cubicBezTo>
                    <a:pt x="1" y="562"/>
                    <a:pt x="536" y="0"/>
                    <a:pt x="1205" y="134"/>
                  </a:cubicBezTo>
                  <a:cubicBezTo>
                    <a:pt x="1553" y="241"/>
                    <a:pt x="1767" y="455"/>
                    <a:pt x="1874" y="803"/>
                  </a:cubicBezTo>
                  <a:close/>
                </a:path>
              </a:pathLst>
            </a:custGeom>
            <a:noFill/>
            <a:ln w="11375" cap="flat" cmpd="sng">
              <a:solidFill>
                <a:schemeClr val="lt1"/>
              </a:solidFill>
              <a:prstDash val="solid"/>
              <a:miter lim="267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 name="Google Shape;2411;p63"/>
          <p:cNvGrpSpPr/>
          <p:nvPr/>
        </p:nvGrpSpPr>
        <p:grpSpPr>
          <a:xfrm>
            <a:off x="4404318" y="1836275"/>
            <a:ext cx="320791" cy="430072"/>
            <a:chOff x="5870413" y="3046336"/>
            <a:chExt cx="261935" cy="351137"/>
          </a:xfrm>
        </p:grpSpPr>
        <p:sp>
          <p:nvSpPr>
            <p:cNvPr id="136" name="Google Shape;2412;p63"/>
            <p:cNvSpPr/>
            <p:nvPr/>
          </p:nvSpPr>
          <p:spPr>
            <a:xfrm>
              <a:off x="5870413" y="3046336"/>
              <a:ext cx="261935" cy="351137"/>
            </a:xfrm>
            <a:custGeom>
              <a:avLst/>
              <a:gdLst/>
              <a:ahLst/>
              <a:cxnLst/>
              <a:rect l="l" t="t" r="r" b="b"/>
              <a:pathLst>
                <a:path w="5312" h="7121" extrusionOk="0">
                  <a:moveTo>
                    <a:pt x="4085" y="310"/>
                  </a:moveTo>
                  <a:lnTo>
                    <a:pt x="4085" y="1715"/>
                  </a:lnTo>
                  <a:cubicBezTo>
                    <a:pt x="4085" y="1834"/>
                    <a:pt x="4049" y="1930"/>
                    <a:pt x="4001" y="2037"/>
                  </a:cubicBezTo>
                  <a:lnTo>
                    <a:pt x="3918" y="2204"/>
                  </a:lnTo>
                  <a:cubicBezTo>
                    <a:pt x="3906" y="2239"/>
                    <a:pt x="3906" y="2251"/>
                    <a:pt x="3906" y="2275"/>
                  </a:cubicBezTo>
                  <a:lnTo>
                    <a:pt x="3906" y="2632"/>
                  </a:lnTo>
                  <a:cubicBezTo>
                    <a:pt x="3906" y="2989"/>
                    <a:pt x="3763" y="3311"/>
                    <a:pt x="3501" y="3561"/>
                  </a:cubicBezTo>
                  <a:cubicBezTo>
                    <a:pt x="3283" y="3801"/>
                    <a:pt x="2975" y="3921"/>
                    <a:pt x="2650" y="3921"/>
                  </a:cubicBezTo>
                  <a:cubicBezTo>
                    <a:pt x="2620" y="3921"/>
                    <a:pt x="2591" y="3920"/>
                    <a:pt x="2561" y="3918"/>
                  </a:cubicBezTo>
                  <a:cubicBezTo>
                    <a:pt x="1906" y="3870"/>
                    <a:pt x="1382" y="3311"/>
                    <a:pt x="1382" y="2608"/>
                  </a:cubicBezTo>
                  <a:lnTo>
                    <a:pt x="1382" y="2299"/>
                  </a:lnTo>
                  <a:cubicBezTo>
                    <a:pt x="1382" y="2263"/>
                    <a:pt x="1382" y="2251"/>
                    <a:pt x="1370" y="2215"/>
                  </a:cubicBezTo>
                  <a:lnTo>
                    <a:pt x="1287" y="2061"/>
                  </a:lnTo>
                  <a:cubicBezTo>
                    <a:pt x="1239" y="1953"/>
                    <a:pt x="1204" y="1846"/>
                    <a:pt x="1204" y="1727"/>
                  </a:cubicBezTo>
                  <a:lnTo>
                    <a:pt x="1204" y="1227"/>
                  </a:lnTo>
                  <a:cubicBezTo>
                    <a:pt x="1204" y="727"/>
                    <a:pt x="1608" y="310"/>
                    <a:pt x="2120" y="310"/>
                  </a:cubicBezTo>
                  <a:close/>
                  <a:moveTo>
                    <a:pt x="3204" y="4168"/>
                  </a:moveTo>
                  <a:lnTo>
                    <a:pt x="3204" y="4359"/>
                  </a:lnTo>
                  <a:cubicBezTo>
                    <a:pt x="3204" y="4418"/>
                    <a:pt x="3216" y="4466"/>
                    <a:pt x="3228" y="4525"/>
                  </a:cubicBezTo>
                  <a:lnTo>
                    <a:pt x="2656" y="4942"/>
                  </a:lnTo>
                  <a:lnTo>
                    <a:pt x="2073" y="4525"/>
                  </a:lnTo>
                  <a:cubicBezTo>
                    <a:pt x="2085" y="4478"/>
                    <a:pt x="2096" y="4418"/>
                    <a:pt x="2096" y="4359"/>
                  </a:cubicBezTo>
                  <a:lnTo>
                    <a:pt x="2096" y="4168"/>
                  </a:lnTo>
                  <a:cubicBezTo>
                    <a:pt x="2239" y="4216"/>
                    <a:pt x="2382" y="4263"/>
                    <a:pt x="2549" y="4263"/>
                  </a:cubicBezTo>
                  <a:lnTo>
                    <a:pt x="2656" y="4263"/>
                  </a:lnTo>
                  <a:cubicBezTo>
                    <a:pt x="2847" y="4263"/>
                    <a:pt x="3025" y="4228"/>
                    <a:pt x="3204" y="4168"/>
                  </a:cubicBezTo>
                  <a:close/>
                  <a:moveTo>
                    <a:pt x="2132" y="1"/>
                  </a:moveTo>
                  <a:cubicBezTo>
                    <a:pt x="1442" y="1"/>
                    <a:pt x="894" y="549"/>
                    <a:pt x="894" y="1239"/>
                  </a:cubicBezTo>
                  <a:lnTo>
                    <a:pt x="894" y="1739"/>
                  </a:lnTo>
                  <a:cubicBezTo>
                    <a:pt x="894" y="1906"/>
                    <a:pt x="942" y="2073"/>
                    <a:pt x="1001" y="2215"/>
                  </a:cubicBezTo>
                  <a:lnTo>
                    <a:pt x="1061" y="2346"/>
                  </a:lnTo>
                  <a:lnTo>
                    <a:pt x="1061" y="2620"/>
                  </a:lnTo>
                  <a:cubicBezTo>
                    <a:pt x="1061" y="3180"/>
                    <a:pt x="1346" y="3692"/>
                    <a:pt x="1775" y="3989"/>
                  </a:cubicBezTo>
                  <a:lnTo>
                    <a:pt x="1775" y="4359"/>
                  </a:lnTo>
                  <a:cubicBezTo>
                    <a:pt x="1775" y="4454"/>
                    <a:pt x="1715" y="4525"/>
                    <a:pt x="1644" y="4537"/>
                  </a:cubicBezTo>
                  <a:lnTo>
                    <a:pt x="632" y="4859"/>
                  </a:lnTo>
                  <a:cubicBezTo>
                    <a:pt x="251" y="4966"/>
                    <a:pt x="1" y="5299"/>
                    <a:pt x="1" y="5704"/>
                  </a:cubicBezTo>
                  <a:lnTo>
                    <a:pt x="1" y="6954"/>
                  </a:lnTo>
                  <a:cubicBezTo>
                    <a:pt x="1" y="7037"/>
                    <a:pt x="72" y="7121"/>
                    <a:pt x="168" y="7121"/>
                  </a:cubicBezTo>
                  <a:cubicBezTo>
                    <a:pt x="251" y="7121"/>
                    <a:pt x="334" y="7037"/>
                    <a:pt x="334" y="6954"/>
                  </a:cubicBezTo>
                  <a:lnTo>
                    <a:pt x="334" y="5704"/>
                  </a:lnTo>
                  <a:cubicBezTo>
                    <a:pt x="334" y="5466"/>
                    <a:pt x="477" y="5252"/>
                    <a:pt x="715" y="5180"/>
                  </a:cubicBezTo>
                  <a:lnTo>
                    <a:pt x="1727" y="4871"/>
                  </a:lnTo>
                  <a:cubicBezTo>
                    <a:pt x="1787" y="4859"/>
                    <a:pt x="1835" y="4823"/>
                    <a:pt x="1882" y="4799"/>
                  </a:cubicBezTo>
                  <a:lnTo>
                    <a:pt x="2442" y="5204"/>
                  </a:lnTo>
                  <a:cubicBezTo>
                    <a:pt x="2501" y="5252"/>
                    <a:pt x="2573" y="5287"/>
                    <a:pt x="2656" y="5287"/>
                  </a:cubicBezTo>
                  <a:cubicBezTo>
                    <a:pt x="2728" y="5287"/>
                    <a:pt x="2799" y="5252"/>
                    <a:pt x="2858" y="5204"/>
                  </a:cubicBezTo>
                  <a:lnTo>
                    <a:pt x="3430" y="4799"/>
                  </a:lnTo>
                  <a:cubicBezTo>
                    <a:pt x="3466" y="4823"/>
                    <a:pt x="3513" y="4859"/>
                    <a:pt x="3573" y="4871"/>
                  </a:cubicBezTo>
                  <a:lnTo>
                    <a:pt x="4585" y="5180"/>
                  </a:lnTo>
                  <a:cubicBezTo>
                    <a:pt x="4823" y="5252"/>
                    <a:pt x="4978" y="5466"/>
                    <a:pt x="4978" y="5704"/>
                  </a:cubicBezTo>
                  <a:lnTo>
                    <a:pt x="4978" y="6954"/>
                  </a:lnTo>
                  <a:cubicBezTo>
                    <a:pt x="4978" y="7037"/>
                    <a:pt x="5049" y="7121"/>
                    <a:pt x="5133" y="7121"/>
                  </a:cubicBezTo>
                  <a:cubicBezTo>
                    <a:pt x="5228" y="7121"/>
                    <a:pt x="5299" y="7037"/>
                    <a:pt x="5299" y="6954"/>
                  </a:cubicBezTo>
                  <a:lnTo>
                    <a:pt x="5299" y="5704"/>
                  </a:lnTo>
                  <a:cubicBezTo>
                    <a:pt x="5311" y="5299"/>
                    <a:pt x="5061" y="4954"/>
                    <a:pt x="4692" y="4835"/>
                  </a:cubicBezTo>
                  <a:lnTo>
                    <a:pt x="3680" y="4525"/>
                  </a:lnTo>
                  <a:cubicBezTo>
                    <a:pt x="3609" y="4501"/>
                    <a:pt x="3549" y="4418"/>
                    <a:pt x="3549" y="4347"/>
                  </a:cubicBezTo>
                  <a:lnTo>
                    <a:pt x="3549" y="3978"/>
                  </a:lnTo>
                  <a:cubicBezTo>
                    <a:pt x="3620" y="3930"/>
                    <a:pt x="3692" y="3870"/>
                    <a:pt x="3751" y="3811"/>
                  </a:cubicBezTo>
                  <a:cubicBezTo>
                    <a:pt x="4061" y="3513"/>
                    <a:pt x="4263" y="3085"/>
                    <a:pt x="4263" y="2656"/>
                  </a:cubicBezTo>
                  <a:lnTo>
                    <a:pt x="4263" y="2334"/>
                  </a:lnTo>
                  <a:lnTo>
                    <a:pt x="4323" y="2204"/>
                  </a:lnTo>
                  <a:cubicBezTo>
                    <a:pt x="4394" y="2061"/>
                    <a:pt x="4418" y="1894"/>
                    <a:pt x="4418" y="1727"/>
                  </a:cubicBezTo>
                  <a:lnTo>
                    <a:pt x="4418" y="168"/>
                  </a:lnTo>
                  <a:cubicBezTo>
                    <a:pt x="4418" y="72"/>
                    <a:pt x="4347" y="1"/>
                    <a:pt x="42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2413;p63"/>
            <p:cNvSpPr/>
            <p:nvPr/>
          </p:nvSpPr>
          <p:spPr>
            <a:xfrm>
              <a:off x="5993147" y="3318776"/>
              <a:ext cx="15878" cy="77516"/>
            </a:xfrm>
            <a:custGeom>
              <a:avLst/>
              <a:gdLst/>
              <a:ahLst/>
              <a:cxnLst/>
              <a:rect l="l" t="t" r="r" b="b"/>
              <a:pathLst>
                <a:path w="322" h="1572" extrusionOk="0">
                  <a:moveTo>
                    <a:pt x="167" y="0"/>
                  </a:moveTo>
                  <a:cubicBezTo>
                    <a:pt x="72" y="0"/>
                    <a:pt x="0" y="72"/>
                    <a:pt x="0" y="167"/>
                  </a:cubicBezTo>
                  <a:lnTo>
                    <a:pt x="0" y="1417"/>
                  </a:lnTo>
                  <a:cubicBezTo>
                    <a:pt x="0" y="1501"/>
                    <a:pt x="72" y="1572"/>
                    <a:pt x="167" y="1572"/>
                  </a:cubicBezTo>
                  <a:cubicBezTo>
                    <a:pt x="250" y="1572"/>
                    <a:pt x="322" y="1501"/>
                    <a:pt x="322" y="1417"/>
                  </a:cubicBezTo>
                  <a:lnTo>
                    <a:pt x="322" y="167"/>
                  </a:lnTo>
                  <a:cubicBezTo>
                    <a:pt x="322" y="72"/>
                    <a:pt x="250" y="0"/>
                    <a:pt x="1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2414;p63"/>
            <p:cNvSpPr/>
            <p:nvPr/>
          </p:nvSpPr>
          <p:spPr>
            <a:xfrm>
              <a:off x="5913905" y="3336379"/>
              <a:ext cx="17061" cy="59912"/>
            </a:xfrm>
            <a:custGeom>
              <a:avLst/>
              <a:gdLst/>
              <a:ahLst/>
              <a:cxnLst/>
              <a:rect l="l" t="t" r="r" b="b"/>
              <a:pathLst>
                <a:path w="346" h="1215" extrusionOk="0">
                  <a:moveTo>
                    <a:pt x="167" y="1"/>
                  </a:moveTo>
                  <a:cubicBezTo>
                    <a:pt x="71" y="1"/>
                    <a:pt x="0" y="72"/>
                    <a:pt x="0" y="167"/>
                  </a:cubicBezTo>
                  <a:lnTo>
                    <a:pt x="0" y="1060"/>
                  </a:lnTo>
                  <a:cubicBezTo>
                    <a:pt x="0" y="1144"/>
                    <a:pt x="71" y="1215"/>
                    <a:pt x="167" y="1215"/>
                  </a:cubicBezTo>
                  <a:cubicBezTo>
                    <a:pt x="250" y="1215"/>
                    <a:pt x="322" y="1144"/>
                    <a:pt x="322" y="1060"/>
                  </a:cubicBezTo>
                  <a:lnTo>
                    <a:pt x="322" y="167"/>
                  </a:lnTo>
                  <a:cubicBezTo>
                    <a:pt x="345" y="72"/>
                    <a:pt x="262" y="1"/>
                    <a:pt x="1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2415;p63"/>
            <p:cNvSpPr/>
            <p:nvPr/>
          </p:nvSpPr>
          <p:spPr>
            <a:xfrm>
              <a:off x="6072388" y="3336379"/>
              <a:ext cx="15927" cy="59912"/>
            </a:xfrm>
            <a:custGeom>
              <a:avLst/>
              <a:gdLst/>
              <a:ahLst/>
              <a:cxnLst/>
              <a:rect l="l" t="t" r="r" b="b"/>
              <a:pathLst>
                <a:path w="323" h="1215" extrusionOk="0">
                  <a:moveTo>
                    <a:pt x="167" y="1"/>
                  </a:moveTo>
                  <a:cubicBezTo>
                    <a:pt x="72" y="1"/>
                    <a:pt x="1" y="72"/>
                    <a:pt x="1" y="167"/>
                  </a:cubicBezTo>
                  <a:lnTo>
                    <a:pt x="1" y="1060"/>
                  </a:lnTo>
                  <a:cubicBezTo>
                    <a:pt x="1" y="1144"/>
                    <a:pt x="72" y="1215"/>
                    <a:pt x="167" y="1215"/>
                  </a:cubicBezTo>
                  <a:cubicBezTo>
                    <a:pt x="251" y="1215"/>
                    <a:pt x="322" y="1144"/>
                    <a:pt x="322" y="1060"/>
                  </a:cubicBezTo>
                  <a:lnTo>
                    <a:pt x="322" y="167"/>
                  </a:lnTo>
                  <a:cubicBezTo>
                    <a:pt x="322" y="72"/>
                    <a:pt x="251" y="1"/>
                    <a:pt x="1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2416;p63"/>
            <p:cNvSpPr/>
            <p:nvPr/>
          </p:nvSpPr>
          <p:spPr>
            <a:xfrm>
              <a:off x="5948521" y="3110933"/>
              <a:ext cx="105721" cy="39991"/>
            </a:xfrm>
            <a:custGeom>
              <a:avLst/>
              <a:gdLst/>
              <a:ahLst/>
              <a:cxnLst/>
              <a:rect l="l" t="t" r="r" b="b"/>
              <a:pathLst>
                <a:path w="2144" h="811" extrusionOk="0">
                  <a:moveTo>
                    <a:pt x="933" y="1"/>
                  </a:moveTo>
                  <a:cubicBezTo>
                    <a:pt x="491" y="1"/>
                    <a:pt x="139" y="113"/>
                    <a:pt x="120" y="120"/>
                  </a:cubicBezTo>
                  <a:cubicBezTo>
                    <a:pt x="36" y="155"/>
                    <a:pt x="1" y="215"/>
                    <a:pt x="1" y="286"/>
                  </a:cubicBezTo>
                  <a:lnTo>
                    <a:pt x="1" y="643"/>
                  </a:lnTo>
                  <a:cubicBezTo>
                    <a:pt x="1" y="727"/>
                    <a:pt x="72" y="810"/>
                    <a:pt x="155" y="810"/>
                  </a:cubicBezTo>
                  <a:cubicBezTo>
                    <a:pt x="251" y="810"/>
                    <a:pt x="322" y="727"/>
                    <a:pt x="322" y="643"/>
                  </a:cubicBezTo>
                  <a:lnTo>
                    <a:pt x="322" y="417"/>
                  </a:lnTo>
                  <a:cubicBezTo>
                    <a:pt x="455" y="384"/>
                    <a:pt x="683" y="341"/>
                    <a:pt x="940" y="341"/>
                  </a:cubicBezTo>
                  <a:cubicBezTo>
                    <a:pt x="1236" y="341"/>
                    <a:pt x="1572" y="398"/>
                    <a:pt x="1846" y="596"/>
                  </a:cubicBezTo>
                  <a:cubicBezTo>
                    <a:pt x="1877" y="622"/>
                    <a:pt x="1914" y="634"/>
                    <a:pt x="1951" y="634"/>
                  </a:cubicBezTo>
                  <a:cubicBezTo>
                    <a:pt x="1999" y="634"/>
                    <a:pt x="2045" y="613"/>
                    <a:pt x="2072" y="572"/>
                  </a:cubicBezTo>
                  <a:cubicBezTo>
                    <a:pt x="2144" y="489"/>
                    <a:pt x="2120" y="393"/>
                    <a:pt x="2048" y="334"/>
                  </a:cubicBezTo>
                  <a:cubicBezTo>
                    <a:pt x="1703" y="74"/>
                    <a:pt x="1289" y="1"/>
                    <a:pt x="9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502"/>
        <p:cNvGrpSpPr/>
        <p:nvPr/>
      </p:nvGrpSpPr>
      <p:grpSpPr>
        <a:xfrm>
          <a:off x="0" y="0"/>
          <a:ext cx="0" cy="0"/>
          <a:chOff x="0" y="0"/>
          <a:chExt cx="0" cy="0"/>
        </a:xfrm>
      </p:grpSpPr>
      <p:cxnSp>
        <p:nvCxnSpPr>
          <p:cNvPr id="2503" name="Google Shape;2503;p64"/>
          <p:cNvCxnSpPr>
            <a:stCxn id="2504" idx="0"/>
            <a:endCxn id="2505" idx="2"/>
          </p:cNvCxnSpPr>
          <p:nvPr/>
        </p:nvCxnSpPr>
        <p:spPr>
          <a:xfrm>
            <a:off x="4572063" y="1308420"/>
            <a:ext cx="0" cy="2422800"/>
          </a:xfrm>
          <a:prstGeom prst="straightConnector1">
            <a:avLst/>
          </a:prstGeom>
          <a:noFill/>
          <a:ln w="9525" cap="flat" cmpd="sng">
            <a:solidFill>
              <a:schemeClr val="lt1"/>
            </a:solidFill>
            <a:prstDash val="solid"/>
            <a:round/>
            <a:headEnd type="none" w="med" len="med"/>
            <a:tailEnd type="none" w="med" len="med"/>
          </a:ln>
        </p:spPr>
      </p:cxnSp>
      <p:sp>
        <p:nvSpPr>
          <p:cNvPr id="2506" name="Google Shape;2506;p64"/>
          <p:cNvSpPr txBox="1">
            <a:spLocks noGrp="1"/>
          </p:cNvSpPr>
          <p:nvPr>
            <p:ph type="title"/>
          </p:nvPr>
        </p:nvSpPr>
        <p:spPr>
          <a:xfrm>
            <a:off x="720000" y="5400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PARTNERS</a:t>
            </a:r>
            <a:endParaRPr/>
          </a:p>
        </p:txBody>
      </p:sp>
      <p:sp>
        <p:nvSpPr>
          <p:cNvPr id="2507" name="Google Shape;2507;p64"/>
          <p:cNvSpPr txBox="1">
            <a:spLocks noGrp="1"/>
          </p:cNvSpPr>
          <p:nvPr>
            <p:ph type="subTitle" idx="4294967295"/>
          </p:nvPr>
        </p:nvSpPr>
        <p:spPr>
          <a:xfrm>
            <a:off x="5199400" y="1191500"/>
            <a:ext cx="1936200" cy="389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800">
                <a:latin typeface="Oswald"/>
                <a:ea typeface="Oswald"/>
                <a:cs typeface="Oswald"/>
                <a:sym typeface="Oswald"/>
              </a:rPr>
              <a:t>JUPITER</a:t>
            </a:r>
            <a:endParaRPr sz="1800">
              <a:latin typeface="Oswald"/>
              <a:ea typeface="Oswald"/>
              <a:cs typeface="Oswald"/>
              <a:sym typeface="Oswald"/>
            </a:endParaRPr>
          </a:p>
        </p:txBody>
      </p:sp>
      <p:sp>
        <p:nvSpPr>
          <p:cNvPr id="2508" name="Google Shape;2508;p64"/>
          <p:cNvSpPr txBox="1">
            <a:spLocks noGrp="1"/>
          </p:cNvSpPr>
          <p:nvPr>
            <p:ph type="subTitle" idx="4294967295"/>
          </p:nvPr>
        </p:nvSpPr>
        <p:spPr>
          <a:xfrm>
            <a:off x="5199454" y="1510000"/>
            <a:ext cx="2278500" cy="544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It’s the biggest planet in the Solar System</a:t>
            </a:r>
            <a:endParaRPr/>
          </a:p>
          <a:p>
            <a:pPr marL="0" lvl="0" indent="0" algn="l" rtl="0">
              <a:spcBef>
                <a:spcPts val="1600"/>
              </a:spcBef>
              <a:spcAft>
                <a:spcPts val="1600"/>
              </a:spcAft>
              <a:buNone/>
            </a:pPr>
            <a:endParaRPr/>
          </a:p>
        </p:txBody>
      </p:sp>
      <p:sp>
        <p:nvSpPr>
          <p:cNvPr id="2509" name="Google Shape;2509;p64"/>
          <p:cNvSpPr txBox="1">
            <a:spLocks noGrp="1"/>
          </p:cNvSpPr>
          <p:nvPr>
            <p:ph type="subTitle" idx="4294967295"/>
          </p:nvPr>
        </p:nvSpPr>
        <p:spPr>
          <a:xfrm>
            <a:off x="5199375" y="2287810"/>
            <a:ext cx="1936200" cy="389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800">
                <a:latin typeface="Oswald"/>
                <a:ea typeface="Oswald"/>
                <a:cs typeface="Oswald"/>
                <a:sym typeface="Oswald"/>
              </a:rPr>
              <a:t>MERCURY</a:t>
            </a:r>
            <a:endParaRPr sz="1800">
              <a:latin typeface="Oswald"/>
              <a:ea typeface="Oswald"/>
              <a:cs typeface="Oswald"/>
              <a:sym typeface="Oswald"/>
            </a:endParaRPr>
          </a:p>
        </p:txBody>
      </p:sp>
      <p:sp>
        <p:nvSpPr>
          <p:cNvPr id="2510" name="Google Shape;2510;p64"/>
          <p:cNvSpPr txBox="1">
            <a:spLocks noGrp="1"/>
          </p:cNvSpPr>
          <p:nvPr>
            <p:ph type="subTitle" idx="4294967295"/>
          </p:nvPr>
        </p:nvSpPr>
        <p:spPr>
          <a:xfrm>
            <a:off x="5199425" y="2606312"/>
            <a:ext cx="2278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Mercury is the closest planet to the Sun</a:t>
            </a:r>
            <a:endParaRPr/>
          </a:p>
          <a:p>
            <a:pPr marL="0" lvl="0" indent="0" algn="l" rtl="0">
              <a:spcBef>
                <a:spcPts val="1600"/>
              </a:spcBef>
              <a:spcAft>
                <a:spcPts val="1600"/>
              </a:spcAft>
              <a:buNone/>
            </a:pPr>
            <a:endParaRPr/>
          </a:p>
        </p:txBody>
      </p:sp>
      <p:sp>
        <p:nvSpPr>
          <p:cNvPr id="2511" name="Google Shape;2511;p64"/>
          <p:cNvSpPr txBox="1">
            <a:spLocks noGrp="1"/>
          </p:cNvSpPr>
          <p:nvPr>
            <p:ph type="subTitle" idx="4294967295"/>
          </p:nvPr>
        </p:nvSpPr>
        <p:spPr>
          <a:xfrm>
            <a:off x="5199375" y="3412620"/>
            <a:ext cx="1936200" cy="389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800">
                <a:latin typeface="Oswald"/>
                <a:ea typeface="Oswald"/>
                <a:cs typeface="Oswald"/>
                <a:sym typeface="Oswald"/>
              </a:rPr>
              <a:t>NEPTUNE</a:t>
            </a:r>
            <a:endParaRPr sz="1800">
              <a:latin typeface="Oswald"/>
              <a:ea typeface="Oswald"/>
              <a:cs typeface="Oswald"/>
              <a:sym typeface="Oswald"/>
            </a:endParaRPr>
          </a:p>
        </p:txBody>
      </p:sp>
      <p:sp>
        <p:nvSpPr>
          <p:cNvPr id="2512" name="Google Shape;2512;p64"/>
          <p:cNvSpPr txBox="1">
            <a:spLocks noGrp="1"/>
          </p:cNvSpPr>
          <p:nvPr>
            <p:ph type="subTitle" idx="4294967295"/>
          </p:nvPr>
        </p:nvSpPr>
        <p:spPr>
          <a:xfrm>
            <a:off x="5199425" y="3731124"/>
            <a:ext cx="2278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Clr>
                <a:schemeClr val="dk1"/>
              </a:buClr>
              <a:buSzPts val="1100"/>
              <a:buFont typeface="Arial"/>
              <a:buNone/>
            </a:pPr>
            <a:r>
              <a:rPr lang="en"/>
              <a:t>Neptune is the farthest planet from the Sun</a:t>
            </a:r>
            <a:endParaRPr/>
          </a:p>
        </p:txBody>
      </p:sp>
      <p:sp>
        <p:nvSpPr>
          <p:cNvPr id="2513" name="Google Shape;2513;p64"/>
          <p:cNvSpPr txBox="1">
            <a:spLocks noGrp="1"/>
          </p:cNvSpPr>
          <p:nvPr>
            <p:ph type="subTitle" idx="4294967295"/>
          </p:nvPr>
        </p:nvSpPr>
        <p:spPr>
          <a:xfrm>
            <a:off x="2008475" y="1738925"/>
            <a:ext cx="1936200" cy="389700"/>
          </a:xfrm>
          <a:prstGeom prst="rect">
            <a:avLst/>
          </a:prstGeom>
        </p:spPr>
        <p:txBody>
          <a:bodyPr spcFirstLastPara="1" wrap="square" lIns="91425" tIns="91425" rIns="91425" bIns="91425" anchor="t" anchorCtr="0">
            <a:noAutofit/>
          </a:bodyPr>
          <a:lstStyle/>
          <a:p>
            <a:pPr marL="0" lvl="0" indent="0" algn="r" rtl="0">
              <a:spcBef>
                <a:spcPts val="0"/>
              </a:spcBef>
              <a:spcAft>
                <a:spcPts val="1600"/>
              </a:spcAft>
              <a:buNone/>
            </a:pPr>
            <a:r>
              <a:rPr lang="en" sz="1800">
                <a:latin typeface="Oswald"/>
                <a:ea typeface="Oswald"/>
                <a:cs typeface="Oswald"/>
                <a:sym typeface="Oswald"/>
              </a:rPr>
              <a:t>VENUS</a:t>
            </a:r>
            <a:endParaRPr sz="1800">
              <a:latin typeface="Oswald"/>
              <a:ea typeface="Oswald"/>
              <a:cs typeface="Oswald"/>
              <a:sym typeface="Oswald"/>
            </a:endParaRPr>
          </a:p>
        </p:txBody>
      </p:sp>
      <p:sp>
        <p:nvSpPr>
          <p:cNvPr id="2514" name="Google Shape;2514;p64"/>
          <p:cNvSpPr txBox="1">
            <a:spLocks noGrp="1"/>
          </p:cNvSpPr>
          <p:nvPr>
            <p:ph type="subTitle" idx="4294967295"/>
          </p:nvPr>
        </p:nvSpPr>
        <p:spPr>
          <a:xfrm>
            <a:off x="1666284" y="2057425"/>
            <a:ext cx="2278500" cy="544200"/>
          </a:xfrm>
          <a:prstGeom prst="rect">
            <a:avLst/>
          </a:prstGeom>
        </p:spPr>
        <p:txBody>
          <a:bodyPr spcFirstLastPara="1" wrap="square" lIns="91425" tIns="91425" rIns="91425" bIns="91425" anchor="t" anchorCtr="0">
            <a:noAutofit/>
          </a:bodyPr>
          <a:lstStyle/>
          <a:p>
            <a:pPr marL="0" lvl="0" indent="0" algn="r" rtl="0">
              <a:spcBef>
                <a:spcPts val="0"/>
              </a:spcBef>
              <a:spcAft>
                <a:spcPts val="1600"/>
              </a:spcAft>
              <a:buNone/>
            </a:pPr>
            <a:r>
              <a:rPr lang="en"/>
              <a:t>It’s terribly hot, even hotter than Mercury</a:t>
            </a:r>
            <a:endParaRPr/>
          </a:p>
        </p:txBody>
      </p:sp>
      <p:sp>
        <p:nvSpPr>
          <p:cNvPr id="2515" name="Google Shape;2515;p64"/>
          <p:cNvSpPr txBox="1">
            <a:spLocks noGrp="1"/>
          </p:cNvSpPr>
          <p:nvPr>
            <p:ph type="subTitle" idx="4294967295"/>
          </p:nvPr>
        </p:nvSpPr>
        <p:spPr>
          <a:xfrm>
            <a:off x="2008425" y="2839920"/>
            <a:ext cx="1936200" cy="389700"/>
          </a:xfrm>
          <a:prstGeom prst="rect">
            <a:avLst/>
          </a:prstGeom>
        </p:spPr>
        <p:txBody>
          <a:bodyPr spcFirstLastPara="1" wrap="square" lIns="91425" tIns="91425" rIns="91425" bIns="91425" anchor="t" anchorCtr="0">
            <a:noAutofit/>
          </a:bodyPr>
          <a:lstStyle/>
          <a:p>
            <a:pPr marL="0" lvl="0" indent="0" algn="r" rtl="0">
              <a:spcBef>
                <a:spcPts val="0"/>
              </a:spcBef>
              <a:spcAft>
                <a:spcPts val="1600"/>
              </a:spcAft>
              <a:buNone/>
            </a:pPr>
            <a:r>
              <a:rPr lang="en" sz="1800">
                <a:latin typeface="Oswald"/>
                <a:ea typeface="Oswald"/>
                <a:cs typeface="Oswald"/>
                <a:sym typeface="Oswald"/>
              </a:rPr>
              <a:t>MARS</a:t>
            </a:r>
            <a:endParaRPr sz="1800">
              <a:latin typeface="Oswald"/>
              <a:ea typeface="Oswald"/>
              <a:cs typeface="Oswald"/>
              <a:sym typeface="Oswald"/>
            </a:endParaRPr>
          </a:p>
        </p:txBody>
      </p:sp>
      <p:sp>
        <p:nvSpPr>
          <p:cNvPr id="2516" name="Google Shape;2516;p64"/>
          <p:cNvSpPr txBox="1">
            <a:spLocks noGrp="1"/>
          </p:cNvSpPr>
          <p:nvPr>
            <p:ph type="subTitle" idx="4294967295"/>
          </p:nvPr>
        </p:nvSpPr>
        <p:spPr>
          <a:xfrm>
            <a:off x="1666225" y="3158423"/>
            <a:ext cx="2278500" cy="572700"/>
          </a:xfrm>
          <a:prstGeom prst="rect">
            <a:avLst/>
          </a:prstGeom>
        </p:spPr>
        <p:txBody>
          <a:bodyPr spcFirstLastPara="1" wrap="square" lIns="91425" tIns="91425" rIns="91425" bIns="91425" anchor="t" anchorCtr="0">
            <a:noAutofit/>
          </a:bodyPr>
          <a:lstStyle/>
          <a:p>
            <a:pPr marL="0" lvl="0" indent="0" algn="r" rtl="0">
              <a:spcBef>
                <a:spcPts val="0"/>
              </a:spcBef>
              <a:spcAft>
                <a:spcPts val="1600"/>
              </a:spcAft>
              <a:buClr>
                <a:schemeClr val="dk1"/>
              </a:buClr>
              <a:buSzPts val="1100"/>
              <a:buFont typeface="Arial"/>
              <a:buNone/>
            </a:pPr>
            <a:r>
              <a:rPr lang="en"/>
              <a:t>Despite being red, Mars is a cold place</a:t>
            </a:r>
            <a:endParaRPr/>
          </a:p>
        </p:txBody>
      </p:sp>
      <p:grpSp>
        <p:nvGrpSpPr>
          <p:cNvPr id="2517" name="Google Shape;2517;p64"/>
          <p:cNvGrpSpPr/>
          <p:nvPr/>
        </p:nvGrpSpPr>
        <p:grpSpPr>
          <a:xfrm>
            <a:off x="4057538" y="1308420"/>
            <a:ext cx="1029050" cy="2422731"/>
            <a:chOff x="3772800" y="1308388"/>
            <a:chExt cx="1598400" cy="2422731"/>
          </a:xfrm>
        </p:grpSpPr>
        <p:sp>
          <p:nvSpPr>
            <p:cNvPr id="2504" name="Google Shape;2504;p64"/>
            <p:cNvSpPr/>
            <p:nvPr/>
          </p:nvSpPr>
          <p:spPr>
            <a:xfrm>
              <a:off x="4048200" y="1308388"/>
              <a:ext cx="1047600" cy="214500"/>
            </a:xfrm>
            <a:prstGeom prst="roundRect">
              <a:avLst>
                <a:gd name="adj" fmla="val 16667"/>
              </a:avLst>
            </a:prstGeom>
            <a:gradFill>
              <a:gsLst>
                <a:gs pos="0">
                  <a:srgbClr val="20124D"/>
                </a:gs>
                <a:gs pos="100000">
                  <a:srgbClr val="EA9999"/>
                </a:gs>
              </a:gsLst>
              <a:lin ang="10800025"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64"/>
            <p:cNvSpPr/>
            <p:nvPr/>
          </p:nvSpPr>
          <p:spPr>
            <a:xfrm rot="10800000">
              <a:off x="4048200" y="2964561"/>
              <a:ext cx="1047600" cy="214500"/>
            </a:xfrm>
            <a:prstGeom prst="roundRect">
              <a:avLst>
                <a:gd name="adj" fmla="val 16667"/>
              </a:avLst>
            </a:prstGeom>
            <a:gradFill>
              <a:gsLst>
                <a:gs pos="0">
                  <a:srgbClr val="20124D"/>
                </a:gs>
                <a:gs pos="100000">
                  <a:srgbClr val="EA9999"/>
                </a:gs>
              </a:gsLst>
              <a:lin ang="10800025"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64"/>
            <p:cNvSpPr/>
            <p:nvPr/>
          </p:nvSpPr>
          <p:spPr>
            <a:xfrm>
              <a:off x="4048200" y="2412503"/>
              <a:ext cx="1047600" cy="214500"/>
            </a:xfrm>
            <a:prstGeom prst="roundRect">
              <a:avLst>
                <a:gd name="adj" fmla="val 16667"/>
              </a:avLst>
            </a:prstGeom>
            <a:gradFill>
              <a:gsLst>
                <a:gs pos="0">
                  <a:srgbClr val="20124D"/>
                </a:gs>
                <a:gs pos="100000">
                  <a:srgbClr val="EA9999"/>
                </a:gs>
              </a:gsLst>
              <a:lin ang="10800025"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64"/>
            <p:cNvSpPr/>
            <p:nvPr/>
          </p:nvSpPr>
          <p:spPr>
            <a:xfrm rot="10800000">
              <a:off x="4048200" y="1860445"/>
              <a:ext cx="1047600" cy="214500"/>
            </a:xfrm>
            <a:prstGeom prst="roundRect">
              <a:avLst>
                <a:gd name="adj" fmla="val 16667"/>
              </a:avLst>
            </a:prstGeom>
            <a:gradFill>
              <a:gsLst>
                <a:gs pos="0">
                  <a:srgbClr val="20124D"/>
                </a:gs>
                <a:gs pos="100000">
                  <a:srgbClr val="EA9999"/>
                </a:gs>
              </a:gsLst>
              <a:lin ang="10800025"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64"/>
            <p:cNvSpPr/>
            <p:nvPr/>
          </p:nvSpPr>
          <p:spPr>
            <a:xfrm>
              <a:off x="4048200" y="3516619"/>
              <a:ext cx="1047600" cy="214500"/>
            </a:xfrm>
            <a:prstGeom prst="roundRect">
              <a:avLst>
                <a:gd name="adj" fmla="val 16667"/>
              </a:avLst>
            </a:prstGeom>
            <a:gradFill>
              <a:gsLst>
                <a:gs pos="0">
                  <a:srgbClr val="20124D"/>
                </a:gs>
                <a:gs pos="100000">
                  <a:srgbClr val="EA9999"/>
                </a:gs>
              </a:gsLst>
              <a:lin ang="10800025"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521" name="Google Shape;2521;p64"/>
            <p:cNvCxnSpPr>
              <a:stCxn id="2504" idx="3"/>
            </p:cNvCxnSpPr>
            <p:nvPr/>
          </p:nvCxnSpPr>
          <p:spPr>
            <a:xfrm>
              <a:off x="5095800" y="1415638"/>
              <a:ext cx="275400" cy="0"/>
            </a:xfrm>
            <a:prstGeom prst="straightConnector1">
              <a:avLst/>
            </a:prstGeom>
            <a:noFill/>
            <a:ln w="9525" cap="flat" cmpd="sng">
              <a:solidFill>
                <a:schemeClr val="lt1"/>
              </a:solidFill>
              <a:prstDash val="solid"/>
              <a:round/>
              <a:headEnd type="none" w="med" len="med"/>
              <a:tailEnd type="oval" w="med" len="med"/>
            </a:ln>
          </p:spPr>
        </p:cxnSp>
        <p:cxnSp>
          <p:nvCxnSpPr>
            <p:cNvPr id="2522" name="Google Shape;2522;p64"/>
            <p:cNvCxnSpPr/>
            <p:nvPr/>
          </p:nvCxnSpPr>
          <p:spPr>
            <a:xfrm>
              <a:off x="5095800" y="2519738"/>
              <a:ext cx="275400" cy="0"/>
            </a:xfrm>
            <a:prstGeom prst="straightConnector1">
              <a:avLst/>
            </a:prstGeom>
            <a:noFill/>
            <a:ln w="9525" cap="flat" cmpd="sng">
              <a:solidFill>
                <a:schemeClr val="lt1"/>
              </a:solidFill>
              <a:prstDash val="solid"/>
              <a:round/>
              <a:headEnd type="none" w="med" len="med"/>
              <a:tailEnd type="oval" w="med" len="med"/>
            </a:ln>
          </p:spPr>
        </p:cxnSp>
        <p:cxnSp>
          <p:nvCxnSpPr>
            <p:cNvPr id="2523" name="Google Shape;2523;p64"/>
            <p:cNvCxnSpPr/>
            <p:nvPr/>
          </p:nvCxnSpPr>
          <p:spPr>
            <a:xfrm>
              <a:off x="5095800" y="3623863"/>
              <a:ext cx="275400" cy="0"/>
            </a:xfrm>
            <a:prstGeom prst="straightConnector1">
              <a:avLst/>
            </a:prstGeom>
            <a:noFill/>
            <a:ln w="9525" cap="flat" cmpd="sng">
              <a:solidFill>
                <a:schemeClr val="lt1"/>
              </a:solidFill>
              <a:prstDash val="solid"/>
              <a:round/>
              <a:headEnd type="none" w="med" len="med"/>
              <a:tailEnd type="oval" w="med" len="med"/>
            </a:ln>
          </p:spPr>
        </p:cxnSp>
        <p:cxnSp>
          <p:nvCxnSpPr>
            <p:cNvPr id="2524" name="Google Shape;2524;p64"/>
            <p:cNvCxnSpPr/>
            <p:nvPr/>
          </p:nvCxnSpPr>
          <p:spPr>
            <a:xfrm rot="10800000">
              <a:off x="3772800" y="3071788"/>
              <a:ext cx="275400" cy="0"/>
            </a:xfrm>
            <a:prstGeom prst="straightConnector1">
              <a:avLst/>
            </a:prstGeom>
            <a:noFill/>
            <a:ln w="9525" cap="flat" cmpd="sng">
              <a:solidFill>
                <a:schemeClr val="lt1"/>
              </a:solidFill>
              <a:prstDash val="solid"/>
              <a:round/>
              <a:headEnd type="none" w="med" len="med"/>
              <a:tailEnd type="oval" w="med" len="med"/>
            </a:ln>
          </p:spPr>
        </p:cxnSp>
        <p:cxnSp>
          <p:nvCxnSpPr>
            <p:cNvPr id="2525" name="Google Shape;2525;p64"/>
            <p:cNvCxnSpPr/>
            <p:nvPr/>
          </p:nvCxnSpPr>
          <p:spPr>
            <a:xfrm rot="10800000">
              <a:off x="3772800" y="1967688"/>
              <a:ext cx="275400" cy="0"/>
            </a:xfrm>
            <a:prstGeom prst="straightConnector1">
              <a:avLst/>
            </a:prstGeom>
            <a:noFill/>
            <a:ln w="9525" cap="flat" cmpd="sng">
              <a:solidFill>
                <a:schemeClr val="lt1"/>
              </a:solidFill>
              <a:prstDash val="solid"/>
              <a:round/>
              <a:headEnd type="none" w="med" len="med"/>
              <a:tailEnd type="oval" w="med" len="med"/>
            </a:ln>
          </p:spPr>
        </p:cxnSp>
      </p:grpSp>
      <p:grpSp>
        <p:nvGrpSpPr>
          <p:cNvPr id="2526" name="Google Shape;2526;p64"/>
          <p:cNvGrpSpPr/>
          <p:nvPr/>
        </p:nvGrpSpPr>
        <p:grpSpPr>
          <a:xfrm>
            <a:off x="6817704" y="321305"/>
            <a:ext cx="543432" cy="741197"/>
            <a:chOff x="2878829" y="3023092"/>
            <a:chExt cx="543432" cy="741197"/>
          </a:xfrm>
        </p:grpSpPr>
        <p:sp>
          <p:nvSpPr>
            <p:cNvPr id="2527" name="Google Shape;2527;p64"/>
            <p:cNvSpPr/>
            <p:nvPr/>
          </p:nvSpPr>
          <p:spPr>
            <a:xfrm>
              <a:off x="2878829" y="3023092"/>
              <a:ext cx="22639" cy="20113"/>
            </a:xfrm>
            <a:custGeom>
              <a:avLst/>
              <a:gdLst/>
              <a:ahLst/>
              <a:cxnLst/>
              <a:rect l="l" t="t" r="r" b="b"/>
              <a:pathLst>
                <a:path w="242" h="215" extrusionOk="0">
                  <a:moveTo>
                    <a:pt x="135" y="0"/>
                  </a:moveTo>
                  <a:lnTo>
                    <a:pt x="1" y="107"/>
                  </a:lnTo>
                  <a:cubicBezTo>
                    <a:pt x="1" y="214"/>
                    <a:pt x="135" y="214"/>
                    <a:pt x="135" y="214"/>
                  </a:cubicBezTo>
                  <a:cubicBezTo>
                    <a:pt x="135" y="214"/>
                    <a:pt x="242" y="214"/>
                    <a:pt x="242" y="107"/>
                  </a:cubicBezTo>
                  <a:lnTo>
                    <a:pt x="1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64"/>
            <p:cNvSpPr/>
            <p:nvPr/>
          </p:nvSpPr>
          <p:spPr>
            <a:xfrm>
              <a:off x="3056668" y="3023092"/>
              <a:ext cx="10103" cy="20113"/>
            </a:xfrm>
            <a:custGeom>
              <a:avLst/>
              <a:gdLst/>
              <a:ahLst/>
              <a:cxnLst/>
              <a:rect l="l" t="t" r="r" b="b"/>
              <a:pathLst>
                <a:path w="108" h="215" extrusionOk="0">
                  <a:moveTo>
                    <a:pt x="107" y="0"/>
                  </a:moveTo>
                  <a:cubicBezTo>
                    <a:pt x="0" y="0"/>
                    <a:pt x="0" y="107"/>
                    <a:pt x="0" y="107"/>
                  </a:cubicBezTo>
                  <a:lnTo>
                    <a:pt x="0" y="214"/>
                  </a:lnTo>
                  <a:cubicBezTo>
                    <a:pt x="107" y="214"/>
                    <a:pt x="107" y="214"/>
                    <a:pt x="107" y="107"/>
                  </a:cubicBezTo>
                  <a:lnTo>
                    <a:pt x="1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64"/>
            <p:cNvSpPr/>
            <p:nvPr/>
          </p:nvSpPr>
          <p:spPr>
            <a:xfrm>
              <a:off x="3224403" y="3023092"/>
              <a:ext cx="20113" cy="20113"/>
            </a:xfrm>
            <a:custGeom>
              <a:avLst/>
              <a:gdLst/>
              <a:ahLst/>
              <a:cxnLst/>
              <a:rect l="l" t="t" r="r" b="b"/>
              <a:pathLst>
                <a:path w="215" h="215" extrusionOk="0">
                  <a:moveTo>
                    <a:pt x="108" y="0"/>
                  </a:moveTo>
                  <a:lnTo>
                    <a:pt x="0" y="107"/>
                  </a:lnTo>
                  <a:lnTo>
                    <a:pt x="108" y="214"/>
                  </a:lnTo>
                  <a:cubicBezTo>
                    <a:pt x="215" y="214"/>
                    <a:pt x="215" y="214"/>
                    <a:pt x="215" y="107"/>
                  </a:cubicBezTo>
                  <a:cubicBezTo>
                    <a:pt x="215" y="107"/>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64"/>
            <p:cNvSpPr/>
            <p:nvPr/>
          </p:nvSpPr>
          <p:spPr>
            <a:xfrm>
              <a:off x="3402148" y="3023092"/>
              <a:ext cx="20113" cy="20113"/>
            </a:xfrm>
            <a:custGeom>
              <a:avLst/>
              <a:gdLst/>
              <a:ahLst/>
              <a:cxnLst/>
              <a:rect l="l" t="t" r="r" b="b"/>
              <a:pathLst>
                <a:path w="215" h="215" extrusionOk="0">
                  <a:moveTo>
                    <a:pt x="108" y="0"/>
                  </a:moveTo>
                  <a:cubicBezTo>
                    <a:pt x="1" y="0"/>
                    <a:pt x="1" y="107"/>
                    <a:pt x="1" y="107"/>
                  </a:cubicBezTo>
                  <a:cubicBezTo>
                    <a:pt x="1" y="214"/>
                    <a:pt x="1" y="214"/>
                    <a:pt x="108" y="214"/>
                  </a:cubicBezTo>
                  <a:cubicBezTo>
                    <a:pt x="108" y="214"/>
                    <a:pt x="215" y="214"/>
                    <a:pt x="215" y="107"/>
                  </a:cubicBezTo>
                  <a:lnTo>
                    <a:pt x="10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64"/>
            <p:cNvSpPr/>
            <p:nvPr/>
          </p:nvSpPr>
          <p:spPr>
            <a:xfrm>
              <a:off x="2878829" y="3168282"/>
              <a:ext cx="22639" cy="22639"/>
            </a:xfrm>
            <a:custGeom>
              <a:avLst/>
              <a:gdLst/>
              <a:ahLst/>
              <a:cxnLst/>
              <a:rect l="l" t="t" r="r" b="b"/>
              <a:pathLst>
                <a:path w="242" h="242" extrusionOk="0">
                  <a:moveTo>
                    <a:pt x="135" y="1"/>
                  </a:moveTo>
                  <a:lnTo>
                    <a:pt x="1" y="108"/>
                  </a:lnTo>
                  <a:lnTo>
                    <a:pt x="135" y="242"/>
                  </a:lnTo>
                  <a:lnTo>
                    <a:pt x="242"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64"/>
            <p:cNvSpPr/>
            <p:nvPr/>
          </p:nvSpPr>
          <p:spPr>
            <a:xfrm>
              <a:off x="3056668" y="3168282"/>
              <a:ext cx="10103" cy="22639"/>
            </a:xfrm>
            <a:custGeom>
              <a:avLst/>
              <a:gdLst/>
              <a:ahLst/>
              <a:cxnLst/>
              <a:rect l="l" t="t" r="r" b="b"/>
              <a:pathLst>
                <a:path w="108" h="242" extrusionOk="0">
                  <a:moveTo>
                    <a:pt x="107" y="1"/>
                  </a:moveTo>
                  <a:cubicBezTo>
                    <a:pt x="0" y="1"/>
                    <a:pt x="0" y="108"/>
                    <a:pt x="0" y="108"/>
                  </a:cubicBezTo>
                  <a:cubicBezTo>
                    <a:pt x="0" y="108"/>
                    <a:pt x="0" y="242"/>
                    <a:pt x="107" y="242"/>
                  </a:cubicBezTo>
                  <a:lnTo>
                    <a:pt x="107" y="108"/>
                  </a:ln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64"/>
            <p:cNvSpPr/>
            <p:nvPr/>
          </p:nvSpPr>
          <p:spPr>
            <a:xfrm>
              <a:off x="3224403" y="3168282"/>
              <a:ext cx="20113" cy="22639"/>
            </a:xfrm>
            <a:custGeom>
              <a:avLst/>
              <a:gdLst/>
              <a:ahLst/>
              <a:cxnLst/>
              <a:rect l="l" t="t" r="r" b="b"/>
              <a:pathLst>
                <a:path w="215" h="242" extrusionOk="0">
                  <a:moveTo>
                    <a:pt x="108" y="1"/>
                  </a:moveTo>
                  <a:lnTo>
                    <a:pt x="0" y="108"/>
                  </a:lnTo>
                  <a:lnTo>
                    <a:pt x="108" y="242"/>
                  </a:lnTo>
                  <a:cubicBezTo>
                    <a:pt x="215" y="242"/>
                    <a:pt x="215" y="108"/>
                    <a:pt x="215" y="108"/>
                  </a:cubicBezTo>
                  <a:cubicBezTo>
                    <a:pt x="215" y="108"/>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64"/>
            <p:cNvSpPr/>
            <p:nvPr/>
          </p:nvSpPr>
          <p:spPr>
            <a:xfrm>
              <a:off x="3402148" y="3168282"/>
              <a:ext cx="20113" cy="22639"/>
            </a:xfrm>
            <a:custGeom>
              <a:avLst/>
              <a:gdLst/>
              <a:ahLst/>
              <a:cxnLst/>
              <a:rect l="l" t="t" r="r" b="b"/>
              <a:pathLst>
                <a:path w="215" h="242" extrusionOk="0">
                  <a:moveTo>
                    <a:pt x="108" y="1"/>
                  </a:moveTo>
                  <a:cubicBezTo>
                    <a:pt x="1" y="1"/>
                    <a:pt x="1" y="108"/>
                    <a:pt x="1" y="108"/>
                  </a:cubicBezTo>
                  <a:cubicBezTo>
                    <a:pt x="1" y="108"/>
                    <a:pt x="1" y="242"/>
                    <a:pt x="108" y="242"/>
                  </a:cubicBezTo>
                  <a:lnTo>
                    <a:pt x="215" y="108"/>
                  </a:ln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64"/>
            <p:cNvSpPr/>
            <p:nvPr/>
          </p:nvSpPr>
          <p:spPr>
            <a:xfrm>
              <a:off x="2878829" y="3315997"/>
              <a:ext cx="22639" cy="20113"/>
            </a:xfrm>
            <a:custGeom>
              <a:avLst/>
              <a:gdLst/>
              <a:ahLst/>
              <a:cxnLst/>
              <a:rect l="l" t="t" r="r" b="b"/>
              <a:pathLst>
                <a:path w="242" h="215" extrusionOk="0">
                  <a:moveTo>
                    <a:pt x="135" y="1"/>
                  </a:moveTo>
                  <a:lnTo>
                    <a:pt x="1" y="108"/>
                  </a:lnTo>
                  <a:lnTo>
                    <a:pt x="135" y="215"/>
                  </a:lnTo>
                  <a:lnTo>
                    <a:pt x="242"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64"/>
            <p:cNvSpPr/>
            <p:nvPr/>
          </p:nvSpPr>
          <p:spPr>
            <a:xfrm>
              <a:off x="3056668" y="3315997"/>
              <a:ext cx="10103" cy="20113"/>
            </a:xfrm>
            <a:custGeom>
              <a:avLst/>
              <a:gdLst/>
              <a:ahLst/>
              <a:cxnLst/>
              <a:rect l="l" t="t" r="r" b="b"/>
              <a:pathLst>
                <a:path w="108" h="215" extrusionOk="0">
                  <a:moveTo>
                    <a:pt x="107" y="1"/>
                  </a:moveTo>
                  <a:cubicBezTo>
                    <a:pt x="0" y="1"/>
                    <a:pt x="0" y="108"/>
                    <a:pt x="0" y="108"/>
                  </a:cubicBezTo>
                  <a:lnTo>
                    <a:pt x="0" y="215"/>
                  </a:lnTo>
                  <a:cubicBezTo>
                    <a:pt x="107" y="215"/>
                    <a:pt x="107" y="108"/>
                    <a:pt x="107" y="108"/>
                  </a:cubicBez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64"/>
            <p:cNvSpPr/>
            <p:nvPr/>
          </p:nvSpPr>
          <p:spPr>
            <a:xfrm>
              <a:off x="3224403" y="3315997"/>
              <a:ext cx="20113" cy="20113"/>
            </a:xfrm>
            <a:custGeom>
              <a:avLst/>
              <a:gdLst/>
              <a:ahLst/>
              <a:cxnLst/>
              <a:rect l="l" t="t" r="r" b="b"/>
              <a:pathLst>
                <a:path w="215" h="215" extrusionOk="0">
                  <a:moveTo>
                    <a:pt x="108" y="1"/>
                  </a:moveTo>
                  <a:lnTo>
                    <a:pt x="0" y="108"/>
                  </a:lnTo>
                  <a:cubicBezTo>
                    <a:pt x="108" y="108"/>
                    <a:pt x="108" y="215"/>
                    <a:pt x="108" y="215"/>
                  </a:cubicBezTo>
                  <a:cubicBezTo>
                    <a:pt x="215" y="215"/>
                    <a:pt x="215" y="108"/>
                    <a:pt x="215" y="108"/>
                  </a:cubicBez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64"/>
            <p:cNvSpPr/>
            <p:nvPr/>
          </p:nvSpPr>
          <p:spPr>
            <a:xfrm>
              <a:off x="3402148" y="3315997"/>
              <a:ext cx="20113" cy="20113"/>
            </a:xfrm>
            <a:custGeom>
              <a:avLst/>
              <a:gdLst/>
              <a:ahLst/>
              <a:cxnLst/>
              <a:rect l="l" t="t" r="r" b="b"/>
              <a:pathLst>
                <a:path w="215" h="215" extrusionOk="0">
                  <a:moveTo>
                    <a:pt x="108" y="1"/>
                  </a:moveTo>
                  <a:cubicBezTo>
                    <a:pt x="1" y="1"/>
                    <a:pt x="1" y="108"/>
                    <a:pt x="1" y="108"/>
                  </a:cubicBezTo>
                  <a:cubicBezTo>
                    <a:pt x="1" y="108"/>
                    <a:pt x="1" y="215"/>
                    <a:pt x="108" y="215"/>
                  </a:cubicBezTo>
                  <a:lnTo>
                    <a:pt x="215" y="108"/>
                  </a:ln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64"/>
            <p:cNvSpPr/>
            <p:nvPr/>
          </p:nvSpPr>
          <p:spPr>
            <a:xfrm>
              <a:off x="2878829" y="3461281"/>
              <a:ext cx="22639" cy="20113"/>
            </a:xfrm>
            <a:custGeom>
              <a:avLst/>
              <a:gdLst/>
              <a:ahLst/>
              <a:cxnLst/>
              <a:rect l="l" t="t" r="r" b="b"/>
              <a:pathLst>
                <a:path w="242" h="215" extrusionOk="0">
                  <a:moveTo>
                    <a:pt x="135" y="0"/>
                  </a:moveTo>
                  <a:cubicBezTo>
                    <a:pt x="135" y="0"/>
                    <a:pt x="1" y="0"/>
                    <a:pt x="1" y="107"/>
                  </a:cubicBezTo>
                  <a:lnTo>
                    <a:pt x="135" y="214"/>
                  </a:lnTo>
                  <a:lnTo>
                    <a:pt x="242" y="107"/>
                  </a:lnTo>
                  <a:cubicBezTo>
                    <a:pt x="242" y="0"/>
                    <a:pt x="135" y="0"/>
                    <a:pt x="1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64"/>
            <p:cNvSpPr/>
            <p:nvPr/>
          </p:nvSpPr>
          <p:spPr>
            <a:xfrm>
              <a:off x="3056668" y="3461281"/>
              <a:ext cx="10103" cy="20113"/>
            </a:xfrm>
            <a:custGeom>
              <a:avLst/>
              <a:gdLst/>
              <a:ahLst/>
              <a:cxnLst/>
              <a:rect l="l" t="t" r="r" b="b"/>
              <a:pathLst>
                <a:path w="108" h="215" extrusionOk="0">
                  <a:moveTo>
                    <a:pt x="107" y="0"/>
                  </a:moveTo>
                  <a:cubicBezTo>
                    <a:pt x="0" y="0"/>
                    <a:pt x="0" y="0"/>
                    <a:pt x="0" y="107"/>
                  </a:cubicBezTo>
                  <a:lnTo>
                    <a:pt x="0" y="214"/>
                  </a:lnTo>
                  <a:cubicBezTo>
                    <a:pt x="107" y="214"/>
                    <a:pt x="107" y="107"/>
                    <a:pt x="107" y="107"/>
                  </a:cubicBezTo>
                  <a:lnTo>
                    <a:pt x="1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64"/>
            <p:cNvSpPr/>
            <p:nvPr/>
          </p:nvSpPr>
          <p:spPr>
            <a:xfrm>
              <a:off x="3224403" y="3461281"/>
              <a:ext cx="20113" cy="20113"/>
            </a:xfrm>
            <a:custGeom>
              <a:avLst/>
              <a:gdLst/>
              <a:ahLst/>
              <a:cxnLst/>
              <a:rect l="l" t="t" r="r" b="b"/>
              <a:pathLst>
                <a:path w="215" h="215" extrusionOk="0">
                  <a:moveTo>
                    <a:pt x="108" y="0"/>
                  </a:moveTo>
                  <a:cubicBezTo>
                    <a:pt x="108" y="0"/>
                    <a:pt x="0" y="0"/>
                    <a:pt x="0" y="107"/>
                  </a:cubicBezTo>
                  <a:cubicBezTo>
                    <a:pt x="108" y="107"/>
                    <a:pt x="108" y="107"/>
                    <a:pt x="108" y="214"/>
                  </a:cubicBezTo>
                  <a:cubicBezTo>
                    <a:pt x="215" y="214"/>
                    <a:pt x="215" y="107"/>
                    <a:pt x="215" y="107"/>
                  </a:cubicBezTo>
                  <a:cubicBezTo>
                    <a:pt x="215" y="0"/>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64"/>
            <p:cNvSpPr/>
            <p:nvPr/>
          </p:nvSpPr>
          <p:spPr>
            <a:xfrm>
              <a:off x="3402148" y="3461281"/>
              <a:ext cx="20113" cy="20113"/>
            </a:xfrm>
            <a:custGeom>
              <a:avLst/>
              <a:gdLst/>
              <a:ahLst/>
              <a:cxnLst/>
              <a:rect l="l" t="t" r="r" b="b"/>
              <a:pathLst>
                <a:path w="215" h="215" extrusionOk="0">
                  <a:moveTo>
                    <a:pt x="108" y="0"/>
                  </a:moveTo>
                  <a:cubicBezTo>
                    <a:pt x="1" y="0"/>
                    <a:pt x="1" y="0"/>
                    <a:pt x="1" y="107"/>
                  </a:cubicBezTo>
                  <a:cubicBezTo>
                    <a:pt x="1" y="107"/>
                    <a:pt x="1" y="214"/>
                    <a:pt x="108" y="214"/>
                  </a:cubicBezTo>
                  <a:lnTo>
                    <a:pt x="215" y="107"/>
                  </a:lnTo>
                  <a:cubicBezTo>
                    <a:pt x="215" y="0"/>
                    <a:pt x="108"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64"/>
            <p:cNvSpPr/>
            <p:nvPr/>
          </p:nvSpPr>
          <p:spPr>
            <a:xfrm>
              <a:off x="2878829" y="3606470"/>
              <a:ext cx="22639" cy="10103"/>
            </a:xfrm>
            <a:custGeom>
              <a:avLst/>
              <a:gdLst/>
              <a:ahLst/>
              <a:cxnLst/>
              <a:rect l="l" t="t" r="r" b="b"/>
              <a:pathLst>
                <a:path w="242" h="108" extrusionOk="0">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64"/>
            <p:cNvSpPr/>
            <p:nvPr/>
          </p:nvSpPr>
          <p:spPr>
            <a:xfrm>
              <a:off x="3056668" y="3606470"/>
              <a:ext cx="10103" cy="15342"/>
            </a:xfrm>
            <a:custGeom>
              <a:avLst/>
              <a:gdLst/>
              <a:ahLst/>
              <a:cxnLst/>
              <a:rect l="l" t="t" r="r" b="b"/>
              <a:pathLst>
                <a:path w="108" h="164" extrusionOk="0">
                  <a:moveTo>
                    <a:pt x="107" y="1"/>
                  </a:moveTo>
                  <a:cubicBezTo>
                    <a:pt x="0" y="1"/>
                    <a:pt x="0" y="1"/>
                    <a:pt x="0" y="108"/>
                  </a:cubicBezTo>
                  <a:cubicBezTo>
                    <a:pt x="32" y="148"/>
                    <a:pt x="55" y="164"/>
                    <a:pt x="70" y="164"/>
                  </a:cubicBezTo>
                  <a:cubicBezTo>
                    <a:pt x="107" y="164"/>
                    <a:pt x="107" y="76"/>
                    <a:pt x="1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64"/>
            <p:cNvSpPr/>
            <p:nvPr/>
          </p:nvSpPr>
          <p:spPr>
            <a:xfrm>
              <a:off x="3224403" y="3606470"/>
              <a:ext cx="20113" cy="15342"/>
            </a:xfrm>
            <a:custGeom>
              <a:avLst/>
              <a:gdLst/>
              <a:ahLst/>
              <a:cxnLst/>
              <a:rect l="l" t="t" r="r" b="b"/>
              <a:pathLst>
                <a:path w="215" h="164" extrusionOk="0">
                  <a:moveTo>
                    <a:pt x="108" y="1"/>
                  </a:moveTo>
                  <a:cubicBezTo>
                    <a:pt x="108" y="1"/>
                    <a:pt x="0" y="1"/>
                    <a:pt x="0" y="108"/>
                  </a:cubicBezTo>
                  <a:lnTo>
                    <a:pt x="108" y="108"/>
                  </a:lnTo>
                  <a:cubicBezTo>
                    <a:pt x="140" y="148"/>
                    <a:pt x="162" y="164"/>
                    <a:pt x="178" y="164"/>
                  </a:cubicBezTo>
                  <a:cubicBezTo>
                    <a:pt x="215" y="164"/>
                    <a:pt x="215" y="76"/>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64"/>
            <p:cNvSpPr/>
            <p:nvPr/>
          </p:nvSpPr>
          <p:spPr>
            <a:xfrm>
              <a:off x="3402148" y="3606470"/>
              <a:ext cx="20113" cy="10103"/>
            </a:xfrm>
            <a:custGeom>
              <a:avLst/>
              <a:gdLst/>
              <a:ahLst/>
              <a:cxnLst/>
              <a:rect l="l" t="t" r="r" b="b"/>
              <a:pathLst>
                <a:path w="215" h="108" extrusionOk="0">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64"/>
            <p:cNvSpPr/>
            <p:nvPr/>
          </p:nvSpPr>
          <p:spPr>
            <a:xfrm>
              <a:off x="2878829" y="3754186"/>
              <a:ext cx="22639" cy="10103"/>
            </a:xfrm>
            <a:custGeom>
              <a:avLst/>
              <a:gdLst/>
              <a:ahLst/>
              <a:cxnLst/>
              <a:rect l="l" t="t" r="r" b="b"/>
              <a:pathLst>
                <a:path w="242" h="108" extrusionOk="0">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64"/>
            <p:cNvSpPr/>
            <p:nvPr/>
          </p:nvSpPr>
          <p:spPr>
            <a:xfrm>
              <a:off x="3056668" y="3754186"/>
              <a:ext cx="10103" cy="10103"/>
            </a:xfrm>
            <a:custGeom>
              <a:avLst/>
              <a:gdLst/>
              <a:ahLst/>
              <a:cxnLst/>
              <a:rect l="l" t="t" r="r" b="b"/>
              <a:pathLst>
                <a:path w="108" h="108" extrusionOk="0">
                  <a:moveTo>
                    <a:pt x="107" y="1"/>
                  </a:moveTo>
                  <a:cubicBezTo>
                    <a:pt x="0" y="1"/>
                    <a:pt x="0" y="1"/>
                    <a:pt x="0" y="108"/>
                  </a:cubicBezTo>
                  <a:lnTo>
                    <a:pt x="107" y="108"/>
                  </a:ln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64"/>
            <p:cNvSpPr/>
            <p:nvPr/>
          </p:nvSpPr>
          <p:spPr>
            <a:xfrm>
              <a:off x="3224403" y="3754186"/>
              <a:ext cx="20113" cy="10103"/>
            </a:xfrm>
            <a:custGeom>
              <a:avLst/>
              <a:gdLst/>
              <a:ahLst/>
              <a:cxnLst/>
              <a:rect l="l" t="t" r="r" b="b"/>
              <a:pathLst>
                <a:path w="215" h="108" extrusionOk="0">
                  <a:moveTo>
                    <a:pt x="108" y="1"/>
                  </a:moveTo>
                  <a:cubicBezTo>
                    <a:pt x="108" y="1"/>
                    <a:pt x="0" y="1"/>
                    <a:pt x="0" y="108"/>
                  </a:cubicBezTo>
                  <a:lnTo>
                    <a:pt x="215" y="108"/>
                  </a:ln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64"/>
            <p:cNvSpPr/>
            <p:nvPr/>
          </p:nvSpPr>
          <p:spPr>
            <a:xfrm>
              <a:off x="3402148" y="3754186"/>
              <a:ext cx="20113" cy="10103"/>
            </a:xfrm>
            <a:custGeom>
              <a:avLst/>
              <a:gdLst/>
              <a:ahLst/>
              <a:cxnLst/>
              <a:rect l="l" t="t" r="r" b="b"/>
              <a:pathLst>
                <a:path w="215" h="108" extrusionOk="0">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51" name="Google Shape;2551;p64"/>
          <p:cNvGrpSpPr/>
          <p:nvPr/>
        </p:nvGrpSpPr>
        <p:grpSpPr>
          <a:xfrm>
            <a:off x="8153509" y="3884130"/>
            <a:ext cx="541000" cy="741197"/>
            <a:chOff x="1148622" y="1207755"/>
            <a:chExt cx="541000" cy="741197"/>
          </a:xfrm>
        </p:grpSpPr>
        <p:sp>
          <p:nvSpPr>
            <p:cNvPr id="2552" name="Google Shape;2552;p64"/>
            <p:cNvSpPr/>
            <p:nvPr/>
          </p:nvSpPr>
          <p:spPr>
            <a:xfrm>
              <a:off x="1148622" y="1207755"/>
              <a:ext cx="20113" cy="14500"/>
            </a:xfrm>
            <a:custGeom>
              <a:avLst/>
              <a:gdLst/>
              <a:ahLst/>
              <a:cxnLst/>
              <a:rect l="l" t="t" r="r" b="b"/>
              <a:pathLst>
                <a:path w="215" h="155" extrusionOk="0">
                  <a:moveTo>
                    <a:pt x="108" y="0"/>
                  </a:moveTo>
                  <a:cubicBezTo>
                    <a:pt x="108" y="0"/>
                    <a:pt x="1" y="0"/>
                    <a:pt x="1" y="107"/>
                  </a:cubicBezTo>
                  <a:lnTo>
                    <a:pt x="108" y="107"/>
                  </a:lnTo>
                  <a:cubicBezTo>
                    <a:pt x="143" y="143"/>
                    <a:pt x="167" y="155"/>
                    <a:pt x="183" y="155"/>
                  </a:cubicBezTo>
                  <a:cubicBezTo>
                    <a:pt x="215" y="155"/>
                    <a:pt x="215" y="107"/>
                    <a:pt x="215" y="107"/>
                  </a:cubicBezTo>
                  <a:cubicBezTo>
                    <a:pt x="215" y="0"/>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64"/>
            <p:cNvSpPr/>
            <p:nvPr/>
          </p:nvSpPr>
          <p:spPr>
            <a:xfrm>
              <a:off x="1326461" y="1207755"/>
              <a:ext cx="20113" cy="14500"/>
            </a:xfrm>
            <a:custGeom>
              <a:avLst/>
              <a:gdLst/>
              <a:ahLst/>
              <a:cxnLst/>
              <a:rect l="l" t="t" r="r" b="b"/>
              <a:pathLst>
                <a:path w="215" h="155" extrusionOk="0">
                  <a:moveTo>
                    <a:pt x="107" y="0"/>
                  </a:moveTo>
                  <a:cubicBezTo>
                    <a:pt x="0" y="0"/>
                    <a:pt x="0" y="0"/>
                    <a:pt x="0" y="107"/>
                  </a:cubicBezTo>
                  <a:lnTo>
                    <a:pt x="107" y="107"/>
                  </a:lnTo>
                  <a:cubicBezTo>
                    <a:pt x="107" y="143"/>
                    <a:pt x="119" y="155"/>
                    <a:pt x="135" y="155"/>
                  </a:cubicBezTo>
                  <a:cubicBezTo>
                    <a:pt x="167" y="155"/>
                    <a:pt x="214" y="107"/>
                    <a:pt x="214" y="107"/>
                  </a:cubicBezTo>
                  <a:cubicBezTo>
                    <a:pt x="214" y="0"/>
                    <a:pt x="107" y="0"/>
                    <a:pt x="1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64"/>
            <p:cNvSpPr/>
            <p:nvPr/>
          </p:nvSpPr>
          <p:spPr>
            <a:xfrm>
              <a:off x="1501680" y="1207755"/>
              <a:ext cx="12629" cy="20113"/>
            </a:xfrm>
            <a:custGeom>
              <a:avLst/>
              <a:gdLst/>
              <a:ahLst/>
              <a:cxnLst/>
              <a:rect l="l" t="t" r="r" b="b"/>
              <a:pathLst>
                <a:path w="135" h="215" extrusionOk="0">
                  <a:moveTo>
                    <a:pt x="135" y="0"/>
                  </a:moveTo>
                  <a:cubicBezTo>
                    <a:pt x="1" y="0"/>
                    <a:pt x="1" y="0"/>
                    <a:pt x="1" y="107"/>
                  </a:cubicBezTo>
                  <a:cubicBezTo>
                    <a:pt x="1" y="107"/>
                    <a:pt x="1" y="214"/>
                    <a:pt x="135" y="214"/>
                  </a:cubicBezTo>
                  <a:lnTo>
                    <a:pt x="135" y="107"/>
                  </a:lnTo>
                  <a:lnTo>
                    <a:pt x="1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64"/>
            <p:cNvSpPr/>
            <p:nvPr/>
          </p:nvSpPr>
          <p:spPr>
            <a:xfrm>
              <a:off x="1669415" y="1207755"/>
              <a:ext cx="20207" cy="14500"/>
            </a:xfrm>
            <a:custGeom>
              <a:avLst/>
              <a:gdLst/>
              <a:ahLst/>
              <a:cxnLst/>
              <a:rect l="l" t="t" r="r" b="b"/>
              <a:pathLst>
                <a:path w="216" h="155" extrusionOk="0">
                  <a:moveTo>
                    <a:pt x="108" y="0"/>
                  </a:moveTo>
                  <a:cubicBezTo>
                    <a:pt x="108" y="0"/>
                    <a:pt x="1" y="0"/>
                    <a:pt x="1" y="107"/>
                  </a:cubicBezTo>
                  <a:lnTo>
                    <a:pt x="108" y="107"/>
                  </a:lnTo>
                  <a:cubicBezTo>
                    <a:pt x="144" y="143"/>
                    <a:pt x="168" y="155"/>
                    <a:pt x="183" y="155"/>
                  </a:cubicBezTo>
                  <a:cubicBezTo>
                    <a:pt x="215" y="155"/>
                    <a:pt x="215" y="107"/>
                    <a:pt x="215" y="107"/>
                  </a:cubicBezTo>
                  <a:cubicBezTo>
                    <a:pt x="215" y="0"/>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64"/>
            <p:cNvSpPr/>
            <p:nvPr/>
          </p:nvSpPr>
          <p:spPr>
            <a:xfrm>
              <a:off x="1148622" y="1352944"/>
              <a:ext cx="20113" cy="15342"/>
            </a:xfrm>
            <a:custGeom>
              <a:avLst/>
              <a:gdLst/>
              <a:ahLst/>
              <a:cxnLst/>
              <a:rect l="l" t="t" r="r" b="b"/>
              <a:pathLst>
                <a:path w="215" h="164" extrusionOk="0">
                  <a:moveTo>
                    <a:pt x="108" y="1"/>
                  </a:moveTo>
                  <a:cubicBezTo>
                    <a:pt x="108" y="1"/>
                    <a:pt x="1" y="1"/>
                    <a:pt x="1" y="108"/>
                  </a:cubicBezTo>
                  <a:lnTo>
                    <a:pt x="108" y="108"/>
                  </a:lnTo>
                  <a:cubicBezTo>
                    <a:pt x="140" y="148"/>
                    <a:pt x="162" y="164"/>
                    <a:pt x="178" y="164"/>
                  </a:cubicBezTo>
                  <a:cubicBezTo>
                    <a:pt x="215" y="164"/>
                    <a:pt x="215" y="76"/>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64"/>
            <p:cNvSpPr/>
            <p:nvPr/>
          </p:nvSpPr>
          <p:spPr>
            <a:xfrm>
              <a:off x="1326461" y="1352944"/>
              <a:ext cx="20113" cy="15342"/>
            </a:xfrm>
            <a:custGeom>
              <a:avLst/>
              <a:gdLst/>
              <a:ahLst/>
              <a:cxnLst/>
              <a:rect l="l" t="t" r="r" b="b"/>
              <a:pathLst>
                <a:path w="215" h="164" extrusionOk="0">
                  <a:moveTo>
                    <a:pt x="107" y="1"/>
                  </a:moveTo>
                  <a:cubicBezTo>
                    <a:pt x="0" y="1"/>
                    <a:pt x="0" y="1"/>
                    <a:pt x="0" y="108"/>
                  </a:cubicBezTo>
                  <a:lnTo>
                    <a:pt x="107" y="108"/>
                  </a:lnTo>
                  <a:cubicBezTo>
                    <a:pt x="107" y="148"/>
                    <a:pt x="117" y="164"/>
                    <a:pt x="130" y="164"/>
                  </a:cubicBezTo>
                  <a:cubicBezTo>
                    <a:pt x="162" y="164"/>
                    <a:pt x="214" y="76"/>
                    <a:pt x="2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64"/>
            <p:cNvSpPr/>
            <p:nvPr/>
          </p:nvSpPr>
          <p:spPr>
            <a:xfrm>
              <a:off x="1501680" y="1352944"/>
              <a:ext cx="12629" cy="10103"/>
            </a:xfrm>
            <a:custGeom>
              <a:avLst/>
              <a:gdLst/>
              <a:ahLst/>
              <a:cxnLst/>
              <a:rect l="l" t="t" r="r" b="b"/>
              <a:pathLst>
                <a:path w="135" h="108" extrusionOk="0">
                  <a:moveTo>
                    <a:pt x="135" y="1"/>
                  </a:moveTo>
                  <a:cubicBezTo>
                    <a:pt x="1" y="1"/>
                    <a:pt x="1" y="1"/>
                    <a:pt x="1" y="108"/>
                  </a:cubicBezTo>
                  <a:lnTo>
                    <a:pt x="135"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64"/>
            <p:cNvSpPr/>
            <p:nvPr/>
          </p:nvSpPr>
          <p:spPr>
            <a:xfrm>
              <a:off x="1669415" y="1352944"/>
              <a:ext cx="20207" cy="15342"/>
            </a:xfrm>
            <a:custGeom>
              <a:avLst/>
              <a:gdLst/>
              <a:ahLst/>
              <a:cxnLst/>
              <a:rect l="l" t="t" r="r" b="b"/>
              <a:pathLst>
                <a:path w="216" h="164" extrusionOk="0">
                  <a:moveTo>
                    <a:pt x="108" y="1"/>
                  </a:moveTo>
                  <a:cubicBezTo>
                    <a:pt x="108" y="1"/>
                    <a:pt x="1" y="1"/>
                    <a:pt x="1" y="108"/>
                  </a:cubicBezTo>
                  <a:lnTo>
                    <a:pt x="108" y="108"/>
                  </a:lnTo>
                  <a:cubicBezTo>
                    <a:pt x="140" y="148"/>
                    <a:pt x="163" y="164"/>
                    <a:pt x="178" y="164"/>
                  </a:cubicBezTo>
                  <a:cubicBezTo>
                    <a:pt x="215" y="164"/>
                    <a:pt x="215" y="76"/>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64"/>
            <p:cNvSpPr/>
            <p:nvPr/>
          </p:nvSpPr>
          <p:spPr>
            <a:xfrm>
              <a:off x="1148622" y="1500660"/>
              <a:ext cx="20113" cy="10103"/>
            </a:xfrm>
            <a:custGeom>
              <a:avLst/>
              <a:gdLst/>
              <a:ahLst/>
              <a:cxnLst/>
              <a:rect l="l" t="t" r="r" b="b"/>
              <a:pathLst>
                <a:path w="215" h="108" extrusionOk="0">
                  <a:moveTo>
                    <a:pt x="108" y="1"/>
                  </a:moveTo>
                  <a:cubicBezTo>
                    <a:pt x="108" y="1"/>
                    <a:pt x="1" y="1"/>
                    <a:pt x="1" y="108"/>
                  </a:cubicBezTo>
                  <a:lnTo>
                    <a:pt x="215" y="108"/>
                  </a:ln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64"/>
            <p:cNvSpPr/>
            <p:nvPr/>
          </p:nvSpPr>
          <p:spPr>
            <a:xfrm>
              <a:off x="1326461" y="1500660"/>
              <a:ext cx="20113" cy="10103"/>
            </a:xfrm>
            <a:custGeom>
              <a:avLst/>
              <a:gdLst/>
              <a:ahLst/>
              <a:cxnLst/>
              <a:rect l="l" t="t" r="r" b="b"/>
              <a:pathLst>
                <a:path w="215" h="108" extrusionOk="0">
                  <a:moveTo>
                    <a:pt x="107" y="1"/>
                  </a:moveTo>
                  <a:cubicBezTo>
                    <a:pt x="0" y="1"/>
                    <a:pt x="0" y="1"/>
                    <a:pt x="0" y="108"/>
                  </a:cubicBezTo>
                  <a:lnTo>
                    <a:pt x="214" y="108"/>
                  </a:lnTo>
                  <a:cubicBezTo>
                    <a:pt x="214" y="1"/>
                    <a:pt x="107" y="1"/>
                    <a:pt x="1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64"/>
            <p:cNvSpPr/>
            <p:nvPr/>
          </p:nvSpPr>
          <p:spPr>
            <a:xfrm>
              <a:off x="1501680" y="1500660"/>
              <a:ext cx="12629" cy="10103"/>
            </a:xfrm>
            <a:custGeom>
              <a:avLst/>
              <a:gdLst/>
              <a:ahLst/>
              <a:cxnLst/>
              <a:rect l="l" t="t" r="r" b="b"/>
              <a:pathLst>
                <a:path w="135" h="108" extrusionOk="0">
                  <a:moveTo>
                    <a:pt x="135" y="1"/>
                  </a:moveTo>
                  <a:cubicBezTo>
                    <a:pt x="1" y="1"/>
                    <a:pt x="1" y="1"/>
                    <a:pt x="1" y="108"/>
                  </a:cubicBezTo>
                  <a:lnTo>
                    <a:pt x="135"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64"/>
            <p:cNvSpPr/>
            <p:nvPr/>
          </p:nvSpPr>
          <p:spPr>
            <a:xfrm>
              <a:off x="1669415" y="1500660"/>
              <a:ext cx="20207" cy="10103"/>
            </a:xfrm>
            <a:custGeom>
              <a:avLst/>
              <a:gdLst/>
              <a:ahLst/>
              <a:cxnLst/>
              <a:rect l="l" t="t" r="r" b="b"/>
              <a:pathLst>
                <a:path w="216" h="108" extrusionOk="0">
                  <a:moveTo>
                    <a:pt x="108" y="1"/>
                  </a:moveTo>
                  <a:cubicBezTo>
                    <a:pt x="108" y="1"/>
                    <a:pt x="1" y="1"/>
                    <a:pt x="1" y="108"/>
                  </a:cubicBezTo>
                  <a:lnTo>
                    <a:pt x="215" y="108"/>
                  </a:ln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64"/>
            <p:cNvSpPr/>
            <p:nvPr/>
          </p:nvSpPr>
          <p:spPr>
            <a:xfrm>
              <a:off x="1148622" y="1645943"/>
              <a:ext cx="20113" cy="10103"/>
            </a:xfrm>
            <a:custGeom>
              <a:avLst/>
              <a:gdLst/>
              <a:ahLst/>
              <a:cxnLst/>
              <a:rect l="l" t="t" r="r" b="b"/>
              <a:pathLst>
                <a:path w="215" h="108" extrusionOk="0">
                  <a:moveTo>
                    <a:pt x="1" y="0"/>
                  </a:moveTo>
                  <a:cubicBezTo>
                    <a:pt x="1" y="107"/>
                    <a:pt x="108" y="107"/>
                    <a:pt x="108" y="107"/>
                  </a:cubicBezTo>
                  <a:cubicBezTo>
                    <a:pt x="215" y="107"/>
                    <a:pt x="215" y="107"/>
                    <a:pt x="2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64"/>
            <p:cNvSpPr/>
            <p:nvPr/>
          </p:nvSpPr>
          <p:spPr>
            <a:xfrm>
              <a:off x="1326461" y="1645943"/>
              <a:ext cx="20113" cy="10103"/>
            </a:xfrm>
            <a:custGeom>
              <a:avLst/>
              <a:gdLst/>
              <a:ahLst/>
              <a:cxnLst/>
              <a:rect l="l" t="t" r="r" b="b"/>
              <a:pathLst>
                <a:path w="215" h="108" extrusionOk="0">
                  <a:moveTo>
                    <a:pt x="0" y="0"/>
                  </a:moveTo>
                  <a:cubicBezTo>
                    <a:pt x="0" y="107"/>
                    <a:pt x="0" y="107"/>
                    <a:pt x="107" y="107"/>
                  </a:cubicBezTo>
                  <a:cubicBezTo>
                    <a:pt x="107" y="107"/>
                    <a:pt x="214" y="107"/>
                    <a:pt x="2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64"/>
            <p:cNvSpPr/>
            <p:nvPr/>
          </p:nvSpPr>
          <p:spPr>
            <a:xfrm>
              <a:off x="1501680" y="1645943"/>
              <a:ext cx="12629" cy="10103"/>
            </a:xfrm>
            <a:custGeom>
              <a:avLst/>
              <a:gdLst/>
              <a:ahLst/>
              <a:cxnLst/>
              <a:rect l="l" t="t" r="r" b="b"/>
              <a:pathLst>
                <a:path w="135" h="108" extrusionOk="0">
                  <a:moveTo>
                    <a:pt x="1" y="0"/>
                  </a:moveTo>
                  <a:cubicBezTo>
                    <a:pt x="1" y="107"/>
                    <a:pt x="1" y="107"/>
                    <a:pt x="135" y="107"/>
                  </a:cubicBezTo>
                  <a:lnTo>
                    <a:pt x="1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64"/>
            <p:cNvSpPr/>
            <p:nvPr/>
          </p:nvSpPr>
          <p:spPr>
            <a:xfrm>
              <a:off x="1669415" y="1645943"/>
              <a:ext cx="20207" cy="10103"/>
            </a:xfrm>
            <a:custGeom>
              <a:avLst/>
              <a:gdLst/>
              <a:ahLst/>
              <a:cxnLst/>
              <a:rect l="l" t="t" r="r" b="b"/>
              <a:pathLst>
                <a:path w="216" h="108" extrusionOk="0">
                  <a:moveTo>
                    <a:pt x="1" y="0"/>
                  </a:moveTo>
                  <a:cubicBezTo>
                    <a:pt x="1" y="107"/>
                    <a:pt x="108" y="107"/>
                    <a:pt x="108" y="107"/>
                  </a:cubicBezTo>
                  <a:cubicBezTo>
                    <a:pt x="215" y="107"/>
                    <a:pt x="215" y="107"/>
                    <a:pt x="2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64"/>
            <p:cNvSpPr/>
            <p:nvPr/>
          </p:nvSpPr>
          <p:spPr>
            <a:xfrm>
              <a:off x="1148622" y="1787016"/>
              <a:ext cx="20113" cy="14220"/>
            </a:xfrm>
            <a:custGeom>
              <a:avLst/>
              <a:gdLst/>
              <a:ahLst/>
              <a:cxnLst/>
              <a:rect l="l" t="t" r="r" b="b"/>
              <a:pathLst>
                <a:path w="215" h="152" extrusionOk="0">
                  <a:moveTo>
                    <a:pt x="86" y="0"/>
                  </a:moveTo>
                  <a:cubicBezTo>
                    <a:pt x="54" y="0"/>
                    <a:pt x="1" y="76"/>
                    <a:pt x="1" y="152"/>
                  </a:cubicBezTo>
                  <a:lnTo>
                    <a:pt x="108" y="152"/>
                  </a:lnTo>
                  <a:cubicBezTo>
                    <a:pt x="215" y="152"/>
                    <a:pt x="215" y="152"/>
                    <a:pt x="215" y="45"/>
                  </a:cubicBezTo>
                  <a:lnTo>
                    <a:pt x="108" y="45"/>
                  </a:lnTo>
                  <a:cubicBezTo>
                    <a:pt x="108" y="13"/>
                    <a:pt x="99" y="0"/>
                    <a:pt x="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64"/>
            <p:cNvSpPr/>
            <p:nvPr/>
          </p:nvSpPr>
          <p:spPr>
            <a:xfrm>
              <a:off x="1326461" y="1787016"/>
              <a:ext cx="20113" cy="14220"/>
            </a:xfrm>
            <a:custGeom>
              <a:avLst/>
              <a:gdLst/>
              <a:ahLst/>
              <a:cxnLst/>
              <a:rect l="l" t="t" r="r" b="b"/>
              <a:pathLst>
                <a:path w="215" h="152" extrusionOk="0">
                  <a:moveTo>
                    <a:pt x="38" y="0"/>
                  </a:moveTo>
                  <a:cubicBezTo>
                    <a:pt x="0" y="0"/>
                    <a:pt x="0" y="76"/>
                    <a:pt x="0" y="152"/>
                  </a:cubicBezTo>
                  <a:lnTo>
                    <a:pt x="107" y="152"/>
                  </a:lnTo>
                  <a:cubicBezTo>
                    <a:pt x="107" y="152"/>
                    <a:pt x="214" y="152"/>
                    <a:pt x="214" y="45"/>
                  </a:cubicBezTo>
                  <a:lnTo>
                    <a:pt x="107" y="45"/>
                  </a:lnTo>
                  <a:cubicBezTo>
                    <a:pt x="76" y="13"/>
                    <a:pt x="54" y="0"/>
                    <a:pt x="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64"/>
            <p:cNvSpPr/>
            <p:nvPr/>
          </p:nvSpPr>
          <p:spPr>
            <a:xfrm>
              <a:off x="1501680" y="1791132"/>
              <a:ext cx="12629" cy="10103"/>
            </a:xfrm>
            <a:custGeom>
              <a:avLst/>
              <a:gdLst/>
              <a:ahLst/>
              <a:cxnLst/>
              <a:rect l="l" t="t" r="r" b="b"/>
              <a:pathLst>
                <a:path w="135" h="108" extrusionOk="0">
                  <a:moveTo>
                    <a:pt x="1" y="1"/>
                  </a:moveTo>
                  <a:cubicBezTo>
                    <a:pt x="1" y="108"/>
                    <a:pt x="1" y="108"/>
                    <a:pt x="135" y="108"/>
                  </a:cubicBez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64"/>
            <p:cNvSpPr/>
            <p:nvPr/>
          </p:nvSpPr>
          <p:spPr>
            <a:xfrm>
              <a:off x="1669415" y="1787016"/>
              <a:ext cx="20207" cy="14220"/>
            </a:xfrm>
            <a:custGeom>
              <a:avLst/>
              <a:gdLst/>
              <a:ahLst/>
              <a:cxnLst/>
              <a:rect l="l" t="t" r="r" b="b"/>
              <a:pathLst>
                <a:path w="216" h="152" extrusionOk="0">
                  <a:moveTo>
                    <a:pt x="86" y="0"/>
                  </a:moveTo>
                  <a:cubicBezTo>
                    <a:pt x="55" y="0"/>
                    <a:pt x="1" y="76"/>
                    <a:pt x="1" y="152"/>
                  </a:cubicBezTo>
                  <a:lnTo>
                    <a:pt x="108" y="152"/>
                  </a:lnTo>
                  <a:cubicBezTo>
                    <a:pt x="215" y="152"/>
                    <a:pt x="215" y="152"/>
                    <a:pt x="215" y="45"/>
                  </a:cubicBezTo>
                  <a:lnTo>
                    <a:pt x="108" y="45"/>
                  </a:lnTo>
                  <a:cubicBezTo>
                    <a:pt x="108" y="13"/>
                    <a:pt x="99" y="0"/>
                    <a:pt x="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64"/>
            <p:cNvSpPr/>
            <p:nvPr/>
          </p:nvSpPr>
          <p:spPr>
            <a:xfrm>
              <a:off x="1148622" y="1926312"/>
              <a:ext cx="20113" cy="22639"/>
            </a:xfrm>
            <a:custGeom>
              <a:avLst/>
              <a:gdLst/>
              <a:ahLst/>
              <a:cxnLst/>
              <a:rect l="l" t="t" r="r" b="b"/>
              <a:pathLst>
                <a:path w="215" h="242" extrusionOk="0">
                  <a:moveTo>
                    <a:pt x="108" y="1"/>
                  </a:moveTo>
                  <a:lnTo>
                    <a:pt x="1" y="135"/>
                  </a:lnTo>
                  <a:lnTo>
                    <a:pt x="108" y="242"/>
                  </a:lnTo>
                  <a:cubicBezTo>
                    <a:pt x="215" y="242"/>
                    <a:pt x="215" y="242"/>
                    <a:pt x="215" y="135"/>
                  </a:cubicBez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64"/>
            <p:cNvSpPr/>
            <p:nvPr/>
          </p:nvSpPr>
          <p:spPr>
            <a:xfrm>
              <a:off x="1326461" y="1926312"/>
              <a:ext cx="20113" cy="22639"/>
            </a:xfrm>
            <a:custGeom>
              <a:avLst/>
              <a:gdLst/>
              <a:ahLst/>
              <a:cxnLst/>
              <a:rect l="l" t="t" r="r" b="b"/>
              <a:pathLst>
                <a:path w="215" h="242" extrusionOk="0">
                  <a:moveTo>
                    <a:pt x="107" y="1"/>
                  </a:moveTo>
                  <a:cubicBezTo>
                    <a:pt x="0" y="1"/>
                    <a:pt x="0" y="135"/>
                    <a:pt x="0" y="135"/>
                  </a:cubicBezTo>
                  <a:cubicBezTo>
                    <a:pt x="0" y="242"/>
                    <a:pt x="0" y="242"/>
                    <a:pt x="107" y="242"/>
                  </a:cubicBezTo>
                  <a:cubicBezTo>
                    <a:pt x="107" y="242"/>
                    <a:pt x="214" y="242"/>
                    <a:pt x="214" y="135"/>
                  </a:cubicBezTo>
                  <a:cubicBezTo>
                    <a:pt x="214" y="135"/>
                    <a:pt x="107" y="135"/>
                    <a:pt x="1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64"/>
            <p:cNvSpPr/>
            <p:nvPr/>
          </p:nvSpPr>
          <p:spPr>
            <a:xfrm>
              <a:off x="1501680" y="1926312"/>
              <a:ext cx="12629" cy="22639"/>
            </a:xfrm>
            <a:custGeom>
              <a:avLst/>
              <a:gdLst/>
              <a:ahLst/>
              <a:cxnLst/>
              <a:rect l="l" t="t" r="r" b="b"/>
              <a:pathLst>
                <a:path w="135" h="242" extrusionOk="0">
                  <a:moveTo>
                    <a:pt x="135" y="1"/>
                  </a:moveTo>
                  <a:cubicBezTo>
                    <a:pt x="1" y="1"/>
                    <a:pt x="1" y="135"/>
                    <a:pt x="1" y="135"/>
                  </a:cubicBezTo>
                  <a:cubicBezTo>
                    <a:pt x="1" y="242"/>
                    <a:pt x="1" y="242"/>
                    <a:pt x="135" y="242"/>
                  </a:cubicBezTo>
                  <a:lnTo>
                    <a:pt x="135" y="135"/>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64"/>
            <p:cNvSpPr/>
            <p:nvPr/>
          </p:nvSpPr>
          <p:spPr>
            <a:xfrm>
              <a:off x="1669415" y="1926312"/>
              <a:ext cx="20207" cy="22639"/>
            </a:xfrm>
            <a:custGeom>
              <a:avLst/>
              <a:gdLst/>
              <a:ahLst/>
              <a:cxnLst/>
              <a:rect l="l" t="t" r="r" b="b"/>
              <a:pathLst>
                <a:path w="216" h="242" extrusionOk="0">
                  <a:moveTo>
                    <a:pt x="108" y="1"/>
                  </a:moveTo>
                  <a:lnTo>
                    <a:pt x="1" y="135"/>
                  </a:lnTo>
                  <a:cubicBezTo>
                    <a:pt x="1" y="242"/>
                    <a:pt x="108" y="242"/>
                    <a:pt x="108" y="242"/>
                  </a:cubicBezTo>
                  <a:cubicBezTo>
                    <a:pt x="215" y="242"/>
                    <a:pt x="215" y="242"/>
                    <a:pt x="215" y="135"/>
                  </a:cubicBez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76" name="Google Shape;2576;p64"/>
          <p:cNvGrpSpPr/>
          <p:nvPr/>
        </p:nvGrpSpPr>
        <p:grpSpPr>
          <a:xfrm>
            <a:off x="984079" y="4198280"/>
            <a:ext cx="543432" cy="741197"/>
            <a:chOff x="2878829" y="3023092"/>
            <a:chExt cx="543432" cy="741197"/>
          </a:xfrm>
        </p:grpSpPr>
        <p:sp>
          <p:nvSpPr>
            <p:cNvPr id="2577" name="Google Shape;2577;p64"/>
            <p:cNvSpPr/>
            <p:nvPr/>
          </p:nvSpPr>
          <p:spPr>
            <a:xfrm>
              <a:off x="2878829" y="3023092"/>
              <a:ext cx="22639" cy="20113"/>
            </a:xfrm>
            <a:custGeom>
              <a:avLst/>
              <a:gdLst/>
              <a:ahLst/>
              <a:cxnLst/>
              <a:rect l="l" t="t" r="r" b="b"/>
              <a:pathLst>
                <a:path w="242" h="215" extrusionOk="0">
                  <a:moveTo>
                    <a:pt x="135" y="0"/>
                  </a:moveTo>
                  <a:lnTo>
                    <a:pt x="1" y="107"/>
                  </a:lnTo>
                  <a:cubicBezTo>
                    <a:pt x="1" y="214"/>
                    <a:pt x="135" y="214"/>
                    <a:pt x="135" y="214"/>
                  </a:cubicBezTo>
                  <a:cubicBezTo>
                    <a:pt x="135" y="214"/>
                    <a:pt x="242" y="214"/>
                    <a:pt x="242" y="107"/>
                  </a:cubicBezTo>
                  <a:lnTo>
                    <a:pt x="1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64"/>
            <p:cNvSpPr/>
            <p:nvPr/>
          </p:nvSpPr>
          <p:spPr>
            <a:xfrm>
              <a:off x="3056668" y="3023092"/>
              <a:ext cx="10103" cy="20113"/>
            </a:xfrm>
            <a:custGeom>
              <a:avLst/>
              <a:gdLst/>
              <a:ahLst/>
              <a:cxnLst/>
              <a:rect l="l" t="t" r="r" b="b"/>
              <a:pathLst>
                <a:path w="108" h="215" extrusionOk="0">
                  <a:moveTo>
                    <a:pt x="107" y="0"/>
                  </a:moveTo>
                  <a:cubicBezTo>
                    <a:pt x="0" y="0"/>
                    <a:pt x="0" y="107"/>
                    <a:pt x="0" y="107"/>
                  </a:cubicBezTo>
                  <a:lnTo>
                    <a:pt x="0" y="214"/>
                  </a:lnTo>
                  <a:cubicBezTo>
                    <a:pt x="107" y="214"/>
                    <a:pt x="107" y="214"/>
                    <a:pt x="107" y="107"/>
                  </a:cubicBezTo>
                  <a:lnTo>
                    <a:pt x="1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64"/>
            <p:cNvSpPr/>
            <p:nvPr/>
          </p:nvSpPr>
          <p:spPr>
            <a:xfrm>
              <a:off x="3224403" y="3023092"/>
              <a:ext cx="20113" cy="20113"/>
            </a:xfrm>
            <a:custGeom>
              <a:avLst/>
              <a:gdLst/>
              <a:ahLst/>
              <a:cxnLst/>
              <a:rect l="l" t="t" r="r" b="b"/>
              <a:pathLst>
                <a:path w="215" h="215" extrusionOk="0">
                  <a:moveTo>
                    <a:pt x="108" y="0"/>
                  </a:moveTo>
                  <a:lnTo>
                    <a:pt x="0" y="107"/>
                  </a:lnTo>
                  <a:lnTo>
                    <a:pt x="108" y="214"/>
                  </a:lnTo>
                  <a:cubicBezTo>
                    <a:pt x="215" y="214"/>
                    <a:pt x="215" y="214"/>
                    <a:pt x="215" y="107"/>
                  </a:cubicBezTo>
                  <a:cubicBezTo>
                    <a:pt x="215" y="107"/>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64"/>
            <p:cNvSpPr/>
            <p:nvPr/>
          </p:nvSpPr>
          <p:spPr>
            <a:xfrm>
              <a:off x="3402148" y="3023092"/>
              <a:ext cx="20113" cy="20113"/>
            </a:xfrm>
            <a:custGeom>
              <a:avLst/>
              <a:gdLst/>
              <a:ahLst/>
              <a:cxnLst/>
              <a:rect l="l" t="t" r="r" b="b"/>
              <a:pathLst>
                <a:path w="215" h="215" extrusionOk="0">
                  <a:moveTo>
                    <a:pt x="108" y="0"/>
                  </a:moveTo>
                  <a:cubicBezTo>
                    <a:pt x="1" y="0"/>
                    <a:pt x="1" y="107"/>
                    <a:pt x="1" y="107"/>
                  </a:cubicBezTo>
                  <a:cubicBezTo>
                    <a:pt x="1" y="214"/>
                    <a:pt x="1" y="214"/>
                    <a:pt x="108" y="214"/>
                  </a:cubicBezTo>
                  <a:cubicBezTo>
                    <a:pt x="108" y="214"/>
                    <a:pt x="215" y="214"/>
                    <a:pt x="215" y="107"/>
                  </a:cubicBezTo>
                  <a:lnTo>
                    <a:pt x="10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64"/>
            <p:cNvSpPr/>
            <p:nvPr/>
          </p:nvSpPr>
          <p:spPr>
            <a:xfrm>
              <a:off x="2878829" y="3168282"/>
              <a:ext cx="22639" cy="22639"/>
            </a:xfrm>
            <a:custGeom>
              <a:avLst/>
              <a:gdLst/>
              <a:ahLst/>
              <a:cxnLst/>
              <a:rect l="l" t="t" r="r" b="b"/>
              <a:pathLst>
                <a:path w="242" h="242" extrusionOk="0">
                  <a:moveTo>
                    <a:pt x="135" y="1"/>
                  </a:moveTo>
                  <a:lnTo>
                    <a:pt x="1" y="108"/>
                  </a:lnTo>
                  <a:lnTo>
                    <a:pt x="135" y="242"/>
                  </a:lnTo>
                  <a:lnTo>
                    <a:pt x="242"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64"/>
            <p:cNvSpPr/>
            <p:nvPr/>
          </p:nvSpPr>
          <p:spPr>
            <a:xfrm>
              <a:off x="3056668" y="3168282"/>
              <a:ext cx="10103" cy="22639"/>
            </a:xfrm>
            <a:custGeom>
              <a:avLst/>
              <a:gdLst/>
              <a:ahLst/>
              <a:cxnLst/>
              <a:rect l="l" t="t" r="r" b="b"/>
              <a:pathLst>
                <a:path w="108" h="242" extrusionOk="0">
                  <a:moveTo>
                    <a:pt x="107" y="1"/>
                  </a:moveTo>
                  <a:cubicBezTo>
                    <a:pt x="0" y="1"/>
                    <a:pt x="0" y="108"/>
                    <a:pt x="0" y="108"/>
                  </a:cubicBezTo>
                  <a:cubicBezTo>
                    <a:pt x="0" y="108"/>
                    <a:pt x="0" y="242"/>
                    <a:pt x="107" y="242"/>
                  </a:cubicBezTo>
                  <a:lnTo>
                    <a:pt x="107" y="108"/>
                  </a:ln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64"/>
            <p:cNvSpPr/>
            <p:nvPr/>
          </p:nvSpPr>
          <p:spPr>
            <a:xfrm>
              <a:off x="3224403" y="3168282"/>
              <a:ext cx="20113" cy="22639"/>
            </a:xfrm>
            <a:custGeom>
              <a:avLst/>
              <a:gdLst/>
              <a:ahLst/>
              <a:cxnLst/>
              <a:rect l="l" t="t" r="r" b="b"/>
              <a:pathLst>
                <a:path w="215" h="242" extrusionOk="0">
                  <a:moveTo>
                    <a:pt x="108" y="1"/>
                  </a:moveTo>
                  <a:lnTo>
                    <a:pt x="0" y="108"/>
                  </a:lnTo>
                  <a:lnTo>
                    <a:pt x="108" y="242"/>
                  </a:lnTo>
                  <a:cubicBezTo>
                    <a:pt x="215" y="242"/>
                    <a:pt x="215" y="108"/>
                    <a:pt x="215" y="108"/>
                  </a:cubicBezTo>
                  <a:cubicBezTo>
                    <a:pt x="215" y="108"/>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64"/>
            <p:cNvSpPr/>
            <p:nvPr/>
          </p:nvSpPr>
          <p:spPr>
            <a:xfrm>
              <a:off x="3402148" y="3168282"/>
              <a:ext cx="20113" cy="22639"/>
            </a:xfrm>
            <a:custGeom>
              <a:avLst/>
              <a:gdLst/>
              <a:ahLst/>
              <a:cxnLst/>
              <a:rect l="l" t="t" r="r" b="b"/>
              <a:pathLst>
                <a:path w="215" h="242" extrusionOk="0">
                  <a:moveTo>
                    <a:pt x="108" y="1"/>
                  </a:moveTo>
                  <a:cubicBezTo>
                    <a:pt x="1" y="1"/>
                    <a:pt x="1" y="108"/>
                    <a:pt x="1" y="108"/>
                  </a:cubicBezTo>
                  <a:cubicBezTo>
                    <a:pt x="1" y="108"/>
                    <a:pt x="1" y="242"/>
                    <a:pt x="108" y="242"/>
                  </a:cubicBezTo>
                  <a:lnTo>
                    <a:pt x="215" y="108"/>
                  </a:ln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64"/>
            <p:cNvSpPr/>
            <p:nvPr/>
          </p:nvSpPr>
          <p:spPr>
            <a:xfrm>
              <a:off x="2878829" y="3315997"/>
              <a:ext cx="22639" cy="20113"/>
            </a:xfrm>
            <a:custGeom>
              <a:avLst/>
              <a:gdLst/>
              <a:ahLst/>
              <a:cxnLst/>
              <a:rect l="l" t="t" r="r" b="b"/>
              <a:pathLst>
                <a:path w="242" h="215" extrusionOk="0">
                  <a:moveTo>
                    <a:pt x="135" y="1"/>
                  </a:moveTo>
                  <a:lnTo>
                    <a:pt x="1" y="108"/>
                  </a:lnTo>
                  <a:lnTo>
                    <a:pt x="135" y="215"/>
                  </a:lnTo>
                  <a:lnTo>
                    <a:pt x="242"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64"/>
            <p:cNvSpPr/>
            <p:nvPr/>
          </p:nvSpPr>
          <p:spPr>
            <a:xfrm>
              <a:off x="3056668" y="3315997"/>
              <a:ext cx="10103" cy="20113"/>
            </a:xfrm>
            <a:custGeom>
              <a:avLst/>
              <a:gdLst/>
              <a:ahLst/>
              <a:cxnLst/>
              <a:rect l="l" t="t" r="r" b="b"/>
              <a:pathLst>
                <a:path w="108" h="215" extrusionOk="0">
                  <a:moveTo>
                    <a:pt x="107" y="1"/>
                  </a:moveTo>
                  <a:cubicBezTo>
                    <a:pt x="0" y="1"/>
                    <a:pt x="0" y="108"/>
                    <a:pt x="0" y="108"/>
                  </a:cubicBezTo>
                  <a:lnTo>
                    <a:pt x="0" y="215"/>
                  </a:lnTo>
                  <a:cubicBezTo>
                    <a:pt x="107" y="215"/>
                    <a:pt x="107" y="108"/>
                    <a:pt x="107" y="108"/>
                  </a:cubicBez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64"/>
            <p:cNvSpPr/>
            <p:nvPr/>
          </p:nvSpPr>
          <p:spPr>
            <a:xfrm>
              <a:off x="3224403" y="3315997"/>
              <a:ext cx="20113" cy="20113"/>
            </a:xfrm>
            <a:custGeom>
              <a:avLst/>
              <a:gdLst/>
              <a:ahLst/>
              <a:cxnLst/>
              <a:rect l="l" t="t" r="r" b="b"/>
              <a:pathLst>
                <a:path w="215" h="215" extrusionOk="0">
                  <a:moveTo>
                    <a:pt x="108" y="1"/>
                  </a:moveTo>
                  <a:lnTo>
                    <a:pt x="0" y="108"/>
                  </a:lnTo>
                  <a:cubicBezTo>
                    <a:pt x="108" y="108"/>
                    <a:pt x="108" y="215"/>
                    <a:pt x="108" y="215"/>
                  </a:cubicBezTo>
                  <a:cubicBezTo>
                    <a:pt x="215" y="215"/>
                    <a:pt x="215" y="108"/>
                    <a:pt x="215" y="108"/>
                  </a:cubicBez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64"/>
            <p:cNvSpPr/>
            <p:nvPr/>
          </p:nvSpPr>
          <p:spPr>
            <a:xfrm>
              <a:off x="3402148" y="3315997"/>
              <a:ext cx="20113" cy="20113"/>
            </a:xfrm>
            <a:custGeom>
              <a:avLst/>
              <a:gdLst/>
              <a:ahLst/>
              <a:cxnLst/>
              <a:rect l="l" t="t" r="r" b="b"/>
              <a:pathLst>
                <a:path w="215" h="215" extrusionOk="0">
                  <a:moveTo>
                    <a:pt x="108" y="1"/>
                  </a:moveTo>
                  <a:cubicBezTo>
                    <a:pt x="1" y="1"/>
                    <a:pt x="1" y="108"/>
                    <a:pt x="1" y="108"/>
                  </a:cubicBezTo>
                  <a:cubicBezTo>
                    <a:pt x="1" y="108"/>
                    <a:pt x="1" y="215"/>
                    <a:pt x="108" y="215"/>
                  </a:cubicBezTo>
                  <a:lnTo>
                    <a:pt x="215" y="108"/>
                  </a:ln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64"/>
            <p:cNvSpPr/>
            <p:nvPr/>
          </p:nvSpPr>
          <p:spPr>
            <a:xfrm>
              <a:off x="2878829" y="3461281"/>
              <a:ext cx="22639" cy="20113"/>
            </a:xfrm>
            <a:custGeom>
              <a:avLst/>
              <a:gdLst/>
              <a:ahLst/>
              <a:cxnLst/>
              <a:rect l="l" t="t" r="r" b="b"/>
              <a:pathLst>
                <a:path w="242" h="215" extrusionOk="0">
                  <a:moveTo>
                    <a:pt x="135" y="0"/>
                  </a:moveTo>
                  <a:cubicBezTo>
                    <a:pt x="135" y="0"/>
                    <a:pt x="1" y="0"/>
                    <a:pt x="1" y="107"/>
                  </a:cubicBezTo>
                  <a:lnTo>
                    <a:pt x="135" y="214"/>
                  </a:lnTo>
                  <a:lnTo>
                    <a:pt x="242" y="107"/>
                  </a:lnTo>
                  <a:cubicBezTo>
                    <a:pt x="242" y="0"/>
                    <a:pt x="135" y="0"/>
                    <a:pt x="1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64"/>
            <p:cNvSpPr/>
            <p:nvPr/>
          </p:nvSpPr>
          <p:spPr>
            <a:xfrm>
              <a:off x="3056668" y="3461281"/>
              <a:ext cx="10103" cy="20113"/>
            </a:xfrm>
            <a:custGeom>
              <a:avLst/>
              <a:gdLst/>
              <a:ahLst/>
              <a:cxnLst/>
              <a:rect l="l" t="t" r="r" b="b"/>
              <a:pathLst>
                <a:path w="108" h="215" extrusionOk="0">
                  <a:moveTo>
                    <a:pt x="107" y="0"/>
                  </a:moveTo>
                  <a:cubicBezTo>
                    <a:pt x="0" y="0"/>
                    <a:pt x="0" y="0"/>
                    <a:pt x="0" y="107"/>
                  </a:cubicBezTo>
                  <a:lnTo>
                    <a:pt x="0" y="214"/>
                  </a:lnTo>
                  <a:cubicBezTo>
                    <a:pt x="107" y="214"/>
                    <a:pt x="107" y="107"/>
                    <a:pt x="107" y="107"/>
                  </a:cubicBezTo>
                  <a:lnTo>
                    <a:pt x="1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64"/>
            <p:cNvSpPr/>
            <p:nvPr/>
          </p:nvSpPr>
          <p:spPr>
            <a:xfrm>
              <a:off x="3224403" y="3461281"/>
              <a:ext cx="20113" cy="20113"/>
            </a:xfrm>
            <a:custGeom>
              <a:avLst/>
              <a:gdLst/>
              <a:ahLst/>
              <a:cxnLst/>
              <a:rect l="l" t="t" r="r" b="b"/>
              <a:pathLst>
                <a:path w="215" h="215" extrusionOk="0">
                  <a:moveTo>
                    <a:pt x="108" y="0"/>
                  </a:moveTo>
                  <a:cubicBezTo>
                    <a:pt x="108" y="0"/>
                    <a:pt x="0" y="0"/>
                    <a:pt x="0" y="107"/>
                  </a:cubicBezTo>
                  <a:cubicBezTo>
                    <a:pt x="108" y="107"/>
                    <a:pt x="108" y="107"/>
                    <a:pt x="108" y="214"/>
                  </a:cubicBezTo>
                  <a:cubicBezTo>
                    <a:pt x="215" y="214"/>
                    <a:pt x="215" y="107"/>
                    <a:pt x="215" y="107"/>
                  </a:cubicBezTo>
                  <a:cubicBezTo>
                    <a:pt x="215" y="0"/>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64"/>
            <p:cNvSpPr/>
            <p:nvPr/>
          </p:nvSpPr>
          <p:spPr>
            <a:xfrm>
              <a:off x="3402148" y="3461281"/>
              <a:ext cx="20113" cy="20113"/>
            </a:xfrm>
            <a:custGeom>
              <a:avLst/>
              <a:gdLst/>
              <a:ahLst/>
              <a:cxnLst/>
              <a:rect l="l" t="t" r="r" b="b"/>
              <a:pathLst>
                <a:path w="215" h="215" extrusionOk="0">
                  <a:moveTo>
                    <a:pt x="108" y="0"/>
                  </a:moveTo>
                  <a:cubicBezTo>
                    <a:pt x="1" y="0"/>
                    <a:pt x="1" y="0"/>
                    <a:pt x="1" y="107"/>
                  </a:cubicBezTo>
                  <a:cubicBezTo>
                    <a:pt x="1" y="107"/>
                    <a:pt x="1" y="214"/>
                    <a:pt x="108" y="214"/>
                  </a:cubicBezTo>
                  <a:lnTo>
                    <a:pt x="215" y="107"/>
                  </a:lnTo>
                  <a:cubicBezTo>
                    <a:pt x="215" y="0"/>
                    <a:pt x="108"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64"/>
            <p:cNvSpPr/>
            <p:nvPr/>
          </p:nvSpPr>
          <p:spPr>
            <a:xfrm>
              <a:off x="2878829" y="3606470"/>
              <a:ext cx="22639" cy="10103"/>
            </a:xfrm>
            <a:custGeom>
              <a:avLst/>
              <a:gdLst/>
              <a:ahLst/>
              <a:cxnLst/>
              <a:rect l="l" t="t" r="r" b="b"/>
              <a:pathLst>
                <a:path w="242" h="108" extrusionOk="0">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64"/>
            <p:cNvSpPr/>
            <p:nvPr/>
          </p:nvSpPr>
          <p:spPr>
            <a:xfrm>
              <a:off x="3056668" y="3606470"/>
              <a:ext cx="10103" cy="15342"/>
            </a:xfrm>
            <a:custGeom>
              <a:avLst/>
              <a:gdLst/>
              <a:ahLst/>
              <a:cxnLst/>
              <a:rect l="l" t="t" r="r" b="b"/>
              <a:pathLst>
                <a:path w="108" h="164" extrusionOk="0">
                  <a:moveTo>
                    <a:pt x="107" y="1"/>
                  </a:moveTo>
                  <a:cubicBezTo>
                    <a:pt x="0" y="1"/>
                    <a:pt x="0" y="1"/>
                    <a:pt x="0" y="108"/>
                  </a:cubicBezTo>
                  <a:cubicBezTo>
                    <a:pt x="32" y="148"/>
                    <a:pt x="55" y="164"/>
                    <a:pt x="70" y="164"/>
                  </a:cubicBezTo>
                  <a:cubicBezTo>
                    <a:pt x="107" y="164"/>
                    <a:pt x="107" y="76"/>
                    <a:pt x="1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64"/>
            <p:cNvSpPr/>
            <p:nvPr/>
          </p:nvSpPr>
          <p:spPr>
            <a:xfrm>
              <a:off x="3224403" y="3606470"/>
              <a:ext cx="20113" cy="15342"/>
            </a:xfrm>
            <a:custGeom>
              <a:avLst/>
              <a:gdLst/>
              <a:ahLst/>
              <a:cxnLst/>
              <a:rect l="l" t="t" r="r" b="b"/>
              <a:pathLst>
                <a:path w="215" h="164" extrusionOk="0">
                  <a:moveTo>
                    <a:pt x="108" y="1"/>
                  </a:moveTo>
                  <a:cubicBezTo>
                    <a:pt x="108" y="1"/>
                    <a:pt x="0" y="1"/>
                    <a:pt x="0" y="108"/>
                  </a:cubicBezTo>
                  <a:lnTo>
                    <a:pt x="108" y="108"/>
                  </a:lnTo>
                  <a:cubicBezTo>
                    <a:pt x="140" y="148"/>
                    <a:pt x="162" y="164"/>
                    <a:pt x="178" y="164"/>
                  </a:cubicBezTo>
                  <a:cubicBezTo>
                    <a:pt x="215" y="164"/>
                    <a:pt x="215" y="76"/>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64"/>
            <p:cNvSpPr/>
            <p:nvPr/>
          </p:nvSpPr>
          <p:spPr>
            <a:xfrm>
              <a:off x="3402148" y="3606470"/>
              <a:ext cx="20113" cy="10103"/>
            </a:xfrm>
            <a:custGeom>
              <a:avLst/>
              <a:gdLst/>
              <a:ahLst/>
              <a:cxnLst/>
              <a:rect l="l" t="t" r="r" b="b"/>
              <a:pathLst>
                <a:path w="215" h="108" extrusionOk="0">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64"/>
            <p:cNvSpPr/>
            <p:nvPr/>
          </p:nvSpPr>
          <p:spPr>
            <a:xfrm>
              <a:off x="2878829" y="3754186"/>
              <a:ext cx="22639" cy="10103"/>
            </a:xfrm>
            <a:custGeom>
              <a:avLst/>
              <a:gdLst/>
              <a:ahLst/>
              <a:cxnLst/>
              <a:rect l="l" t="t" r="r" b="b"/>
              <a:pathLst>
                <a:path w="242" h="108" extrusionOk="0">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64"/>
            <p:cNvSpPr/>
            <p:nvPr/>
          </p:nvSpPr>
          <p:spPr>
            <a:xfrm>
              <a:off x="3056668" y="3754186"/>
              <a:ext cx="10103" cy="10103"/>
            </a:xfrm>
            <a:custGeom>
              <a:avLst/>
              <a:gdLst/>
              <a:ahLst/>
              <a:cxnLst/>
              <a:rect l="l" t="t" r="r" b="b"/>
              <a:pathLst>
                <a:path w="108" h="108" extrusionOk="0">
                  <a:moveTo>
                    <a:pt x="107" y="1"/>
                  </a:moveTo>
                  <a:cubicBezTo>
                    <a:pt x="0" y="1"/>
                    <a:pt x="0" y="1"/>
                    <a:pt x="0" y="108"/>
                  </a:cubicBezTo>
                  <a:lnTo>
                    <a:pt x="107" y="108"/>
                  </a:ln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64"/>
            <p:cNvSpPr/>
            <p:nvPr/>
          </p:nvSpPr>
          <p:spPr>
            <a:xfrm>
              <a:off x="3224403" y="3754186"/>
              <a:ext cx="20113" cy="10103"/>
            </a:xfrm>
            <a:custGeom>
              <a:avLst/>
              <a:gdLst/>
              <a:ahLst/>
              <a:cxnLst/>
              <a:rect l="l" t="t" r="r" b="b"/>
              <a:pathLst>
                <a:path w="215" h="108" extrusionOk="0">
                  <a:moveTo>
                    <a:pt x="108" y="1"/>
                  </a:moveTo>
                  <a:cubicBezTo>
                    <a:pt x="108" y="1"/>
                    <a:pt x="0" y="1"/>
                    <a:pt x="0" y="108"/>
                  </a:cubicBezTo>
                  <a:lnTo>
                    <a:pt x="215" y="108"/>
                  </a:ln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64"/>
            <p:cNvSpPr/>
            <p:nvPr/>
          </p:nvSpPr>
          <p:spPr>
            <a:xfrm>
              <a:off x="3402148" y="3754186"/>
              <a:ext cx="20113" cy="10103"/>
            </a:xfrm>
            <a:custGeom>
              <a:avLst/>
              <a:gdLst/>
              <a:ahLst/>
              <a:cxnLst/>
              <a:rect l="l" t="t" r="r" b="b"/>
              <a:pathLst>
                <a:path w="215" h="108" extrusionOk="0">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01" name="Google Shape;2601;p64"/>
          <p:cNvGrpSpPr/>
          <p:nvPr/>
        </p:nvGrpSpPr>
        <p:grpSpPr>
          <a:xfrm flipH="1">
            <a:off x="2179342" y="285902"/>
            <a:ext cx="5932078" cy="4468002"/>
            <a:chOff x="4479125" y="1041049"/>
            <a:chExt cx="1877656" cy="1414283"/>
          </a:xfrm>
        </p:grpSpPr>
        <p:sp>
          <p:nvSpPr>
            <p:cNvPr id="2602" name="Google Shape;2602;p64"/>
            <p:cNvSpPr/>
            <p:nvPr/>
          </p:nvSpPr>
          <p:spPr>
            <a:xfrm>
              <a:off x="6274625" y="2374162"/>
              <a:ext cx="82156" cy="81170"/>
            </a:xfrm>
            <a:custGeom>
              <a:avLst/>
              <a:gdLst/>
              <a:ahLst/>
              <a:cxnLst/>
              <a:rect l="l" t="t" r="r" b="b"/>
              <a:pathLst>
                <a:path w="2142" h="2116" fill="none" extrusionOk="0">
                  <a:moveTo>
                    <a:pt x="1901" y="884"/>
                  </a:moveTo>
                  <a:cubicBezTo>
                    <a:pt x="2142" y="1553"/>
                    <a:pt x="1473" y="2115"/>
                    <a:pt x="804" y="2008"/>
                  </a:cubicBezTo>
                  <a:cubicBezTo>
                    <a:pt x="563" y="1901"/>
                    <a:pt x="242" y="1660"/>
                    <a:pt x="242" y="1339"/>
                  </a:cubicBezTo>
                  <a:cubicBezTo>
                    <a:pt x="1" y="670"/>
                    <a:pt x="563" y="1"/>
                    <a:pt x="1232" y="215"/>
                  </a:cubicBezTo>
                  <a:cubicBezTo>
                    <a:pt x="1580" y="322"/>
                    <a:pt x="1901" y="563"/>
                    <a:pt x="1901" y="884"/>
                  </a:cubicBezTo>
                  <a:close/>
                </a:path>
              </a:pathLst>
            </a:custGeom>
            <a:noFill/>
            <a:ln w="11375" cap="flat" cmpd="sng">
              <a:solidFill>
                <a:schemeClr val="lt1"/>
              </a:solidFill>
              <a:prstDash val="solid"/>
              <a:miter lim="267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64"/>
            <p:cNvSpPr/>
            <p:nvPr/>
          </p:nvSpPr>
          <p:spPr>
            <a:xfrm>
              <a:off x="4640400" y="2418525"/>
              <a:ext cx="22775" cy="22100"/>
            </a:xfrm>
            <a:custGeom>
              <a:avLst/>
              <a:gdLst/>
              <a:ahLst/>
              <a:cxnLst/>
              <a:rect l="l" t="t" r="r" b="b"/>
              <a:pathLst>
                <a:path w="911" h="884" fill="none" extrusionOk="0">
                  <a:moveTo>
                    <a:pt x="910" y="455"/>
                  </a:moveTo>
                  <a:cubicBezTo>
                    <a:pt x="910" y="669"/>
                    <a:pt x="669" y="884"/>
                    <a:pt x="455" y="884"/>
                  </a:cubicBezTo>
                  <a:cubicBezTo>
                    <a:pt x="241" y="884"/>
                    <a:pt x="0" y="669"/>
                    <a:pt x="0" y="455"/>
                  </a:cubicBezTo>
                  <a:cubicBezTo>
                    <a:pt x="0" y="107"/>
                    <a:pt x="241" y="0"/>
                    <a:pt x="455" y="0"/>
                  </a:cubicBezTo>
                  <a:cubicBezTo>
                    <a:pt x="669" y="0"/>
                    <a:pt x="910" y="107"/>
                    <a:pt x="910" y="455"/>
                  </a:cubicBezTo>
                  <a:close/>
                </a:path>
              </a:pathLst>
            </a:custGeom>
            <a:noFill/>
            <a:ln w="11375" cap="flat" cmpd="sng">
              <a:solidFill>
                <a:schemeClr val="lt1"/>
              </a:solidFill>
              <a:prstDash val="solid"/>
              <a:miter lim="267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64"/>
            <p:cNvSpPr/>
            <p:nvPr/>
          </p:nvSpPr>
          <p:spPr>
            <a:xfrm>
              <a:off x="5392977" y="1041049"/>
              <a:ext cx="22100" cy="22775"/>
            </a:xfrm>
            <a:custGeom>
              <a:avLst/>
              <a:gdLst/>
              <a:ahLst/>
              <a:cxnLst/>
              <a:rect l="l" t="t" r="r" b="b"/>
              <a:pathLst>
                <a:path w="884" h="911" fill="none" extrusionOk="0">
                  <a:moveTo>
                    <a:pt x="884" y="456"/>
                  </a:moveTo>
                  <a:cubicBezTo>
                    <a:pt x="884" y="804"/>
                    <a:pt x="669" y="911"/>
                    <a:pt x="455" y="911"/>
                  </a:cubicBezTo>
                  <a:cubicBezTo>
                    <a:pt x="107" y="911"/>
                    <a:pt x="0" y="804"/>
                    <a:pt x="0" y="456"/>
                  </a:cubicBezTo>
                  <a:cubicBezTo>
                    <a:pt x="0" y="242"/>
                    <a:pt x="107" y="1"/>
                    <a:pt x="455" y="1"/>
                  </a:cubicBezTo>
                  <a:cubicBezTo>
                    <a:pt x="669" y="1"/>
                    <a:pt x="884" y="242"/>
                    <a:pt x="884" y="456"/>
                  </a:cubicBezTo>
                  <a:close/>
                </a:path>
              </a:pathLst>
            </a:custGeom>
            <a:noFill/>
            <a:ln w="11375" cap="flat" cmpd="sng">
              <a:solidFill>
                <a:schemeClr val="lt1"/>
              </a:solidFill>
              <a:prstDash val="solid"/>
              <a:miter lim="267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64"/>
            <p:cNvSpPr/>
            <p:nvPr/>
          </p:nvSpPr>
          <p:spPr>
            <a:xfrm>
              <a:off x="4479125" y="1922025"/>
              <a:ext cx="50225" cy="50200"/>
            </a:xfrm>
            <a:custGeom>
              <a:avLst/>
              <a:gdLst/>
              <a:ahLst/>
              <a:cxnLst/>
              <a:rect l="l" t="t" r="r" b="b"/>
              <a:pathLst>
                <a:path w="2009" h="2008" fill="none" extrusionOk="0">
                  <a:moveTo>
                    <a:pt x="1874" y="803"/>
                  </a:moveTo>
                  <a:cubicBezTo>
                    <a:pt x="2008" y="1472"/>
                    <a:pt x="1446" y="2008"/>
                    <a:pt x="777" y="1901"/>
                  </a:cubicBezTo>
                  <a:cubicBezTo>
                    <a:pt x="429" y="1794"/>
                    <a:pt x="215" y="1579"/>
                    <a:pt x="108" y="1231"/>
                  </a:cubicBezTo>
                  <a:cubicBezTo>
                    <a:pt x="1" y="562"/>
                    <a:pt x="536" y="0"/>
                    <a:pt x="1205" y="134"/>
                  </a:cubicBezTo>
                  <a:cubicBezTo>
                    <a:pt x="1553" y="241"/>
                    <a:pt x="1767" y="455"/>
                    <a:pt x="1874" y="803"/>
                  </a:cubicBezTo>
                  <a:close/>
                </a:path>
              </a:pathLst>
            </a:custGeom>
            <a:noFill/>
            <a:ln w="11375" cap="flat" cmpd="sng">
              <a:solidFill>
                <a:schemeClr val="lt1"/>
              </a:solidFill>
              <a:prstDash val="solid"/>
              <a:miter lim="267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36"/>
          <p:cNvSpPr txBox="1">
            <a:spLocks noGrp="1"/>
          </p:cNvSpPr>
          <p:nvPr>
            <p:ph type="title"/>
          </p:nvPr>
        </p:nvSpPr>
        <p:spPr>
          <a:xfrm>
            <a:off x="720000" y="540000"/>
            <a:ext cx="7704000" cy="572700"/>
          </a:xfrm>
          <a:prstGeom prst="rect">
            <a:avLst/>
          </a:prstGeom>
        </p:spPr>
        <p:txBody>
          <a:bodyPr spcFirstLastPara="1" wrap="square" lIns="91425" tIns="91425" rIns="91425" bIns="91425" anchor="t" anchorCtr="0">
            <a:noAutofit/>
          </a:bodyPr>
          <a:lstStyle/>
          <a:p>
            <a:r>
              <a:rPr lang="tr-TR" b="1" dirty="0" smtClean="0"/>
              <a:t>SORUN </a:t>
            </a:r>
            <a:r>
              <a:rPr lang="tr-TR" b="1" dirty="0"/>
              <a:t>/ </a:t>
            </a:r>
            <a:r>
              <a:rPr lang="tr-TR" b="1" dirty="0" smtClean="0"/>
              <a:t>FIRSAT</a:t>
            </a:r>
            <a:endParaRPr dirty="0"/>
          </a:p>
        </p:txBody>
      </p:sp>
      <p:sp>
        <p:nvSpPr>
          <p:cNvPr id="238" name="Google Shape;238;p36"/>
          <p:cNvSpPr txBox="1">
            <a:spLocks noGrp="1"/>
          </p:cNvSpPr>
          <p:nvPr>
            <p:ph type="body" idx="1"/>
          </p:nvPr>
        </p:nvSpPr>
        <p:spPr>
          <a:xfrm>
            <a:off x="720000" y="1748971"/>
            <a:ext cx="7704000" cy="2819904"/>
          </a:xfrm>
          <a:prstGeom prst="rect">
            <a:avLst/>
          </a:prstGeom>
        </p:spPr>
        <p:txBody>
          <a:bodyPr spcFirstLastPara="1" wrap="square" lIns="91425" tIns="91425" rIns="91425" bIns="91425" anchor="t" anchorCtr="0">
            <a:noAutofit/>
          </a:bodyPr>
          <a:lstStyle/>
          <a:p>
            <a:pPr marL="139700" indent="0">
              <a:buNone/>
            </a:pPr>
            <a:r>
              <a:rPr lang="tr-TR" dirty="0"/>
              <a:t>Müşterilerin fiyat analizini market sınırları içerisinde etkin bir şekilde yapamaması ve araştırma kolaylığının sağlanamaması sonucu ürün / hizmetlere yeterli fiyat analizi yapmadan çok daha ucuza mal edilecek ürün/hizmete çok daha fazla ücretler ile sahip olması sorununu ele alarak bunu gerekli kolaylığı sağlayacak bir mobil uygulama geliştirerek bir fırsata çevirdim. Ayrıca yerel satıcıları da sisteme dahil ederek ürün / hizmet fiyat skalasını daha da aşağıya çekmeyi hedefliyorum.</a:t>
            </a:r>
          </a:p>
          <a:p>
            <a:pPr marL="139700" indent="0">
              <a:buNone/>
            </a:pPr>
            <a:endParaRPr sz="1100" dirty="0"/>
          </a:p>
          <a:p>
            <a:pPr marL="0" lvl="0" indent="0" algn="l" rtl="0">
              <a:spcBef>
                <a:spcPts val="0"/>
              </a:spcBef>
              <a:spcAft>
                <a:spcPts val="1600"/>
              </a:spcAft>
              <a:buNone/>
            </a:pPr>
            <a:endParaRPr dirty="0"/>
          </a:p>
        </p:txBody>
      </p:sp>
      <p:grpSp>
        <p:nvGrpSpPr>
          <p:cNvPr id="239" name="Google Shape;239;p36"/>
          <p:cNvGrpSpPr/>
          <p:nvPr/>
        </p:nvGrpSpPr>
        <p:grpSpPr>
          <a:xfrm>
            <a:off x="396318" y="1376775"/>
            <a:ext cx="8426679" cy="2929625"/>
            <a:chOff x="1890971" y="1788200"/>
            <a:chExt cx="2169979" cy="754416"/>
          </a:xfrm>
        </p:grpSpPr>
        <p:sp>
          <p:nvSpPr>
            <p:cNvPr id="240" name="Google Shape;240;p36"/>
            <p:cNvSpPr/>
            <p:nvPr/>
          </p:nvSpPr>
          <p:spPr>
            <a:xfrm>
              <a:off x="4038175" y="1788200"/>
              <a:ext cx="22775" cy="22775"/>
            </a:xfrm>
            <a:custGeom>
              <a:avLst/>
              <a:gdLst/>
              <a:ahLst/>
              <a:cxnLst/>
              <a:rect l="l" t="t" r="r" b="b"/>
              <a:pathLst>
                <a:path w="911" h="911" fill="none" extrusionOk="0">
                  <a:moveTo>
                    <a:pt x="910" y="455"/>
                  </a:moveTo>
                  <a:cubicBezTo>
                    <a:pt x="910" y="669"/>
                    <a:pt x="669" y="910"/>
                    <a:pt x="455" y="910"/>
                  </a:cubicBezTo>
                  <a:cubicBezTo>
                    <a:pt x="241" y="910"/>
                    <a:pt x="0" y="669"/>
                    <a:pt x="0" y="455"/>
                  </a:cubicBezTo>
                  <a:cubicBezTo>
                    <a:pt x="0" y="241"/>
                    <a:pt x="241" y="0"/>
                    <a:pt x="455" y="0"/>
                  </a:cubicBezTo>
                  <a:cubicBezTo>
                    <a:pt x="669" y="0"/>
                    <a:pt x="910" y="241"/>
                    <a:pt x="910" y="455"/>
                  </a:cubicBezTo>
                  <a:close/>
                </a:path>
              </a:pathLst>
            </a:custGeom>
            <a:noFill/>
            <a:ln w="11375" cap="flat" cmpd="sng">
              <a:solidFill>
                <a:schemeClr val="lt1"/>
              </a:solidFill>
              <a:prstDash val="solid"/>
              <a:miter lim="267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36"/>
            <p:cNvSpPr/>
            <p:nvPr/>
          </p:nvSpPr>
          <p:spPr>
            <a:xfrm>
              <a:off x="3968012" y="2520516"/>
              <a:ext cx="22125" cy="22100"/>
            </a:xfrm>
            <a:custGeom>
              <a:avLst/>
              <a:gdLst/>
              <a:ahLst/>
              <a:cxnLst/>
              <a:rect l="l" t="t" r="r" b="b"/>
              <a:pathLst>
                <a:path w="885" h="884" fill="none" extrusionOk="0">
                  <a:moveTo>
                    <a:pt x="884" y="429"/>
                  </a:moveTo>
                  <a:cubicBezTo>
                    <a:pt x="884" y="777"/>
                    <a:pt x="777" y="884"/>
                    <a:pt x="456" y="884"/>
                  </a:cubicBezTo>
                  <a:cubicBezTo>
                    <a:pt x="215" y="884"/>
                    <a:pt x="1" y="777"/>
                    <a:pt x="1" y="429"/>
                  </a:cubicBezTo>
                  <a:cubicBezTo>
                    <a:pt x="1" y="214"/>
                    <a:pt x="215" y="0"/>
                    <a:pt x="456" y="0"/>
                  </a:cubicBezTo>
                  <a:cubicBezTo>
                    <a:pt x="777" y="0"/>
                    <a:pt x="884" y="214"/>
                    <a:pt x="884" y="429"/>
                  </a:cubicBezTo>
                  <a:close/>
                </a:path>
              </a:pathLst>
            </a:custGeom>
            <a:noFill/>
            <a:ln w="11375" cap="flat" cmpd="sng">
              <a:solidFill>
                <a:schemeClr val="lt1"/>
              </a:solidFill>
              <a:prstDash val="solid"/>
              <a:miter lim="267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36"/>
            <p:cNvSpPr/>
            <p:nvPr/>
          </p:nvSpPr>
          <p:spPr>
            <a:xfrm>
              <a:off x="1890971" y="2312797"/>
              <a:ext cx="52875" cy="50200"/>
            </a:xfrm>
            <a:custGeom>
              <a:avLst/>
              <a:gdLst/>
              <a:ahLst/>
              <a:cxnLst/>
              <a:rect l="l" t="t" r="r" b="b"/>
              <a:pathLst>
                <a:path w="2115" h="2008" fill="none" extrusionOk="0">
                  <a:moveTo>
                    <a:pt x="1874" y="776"/>
                  </a:moveTo>
                  <a:cubicBezTo>
                    <a:pt x="2115" y="1445"/>
                    <a:pt x="1446" y="2007"/>
                    <a:pt x="776" y="1900"/>
                  </a:cubicBezTo>
                  <a:cubicBezTo>
                    <a:pt x="428" y="1793"/>
                    <a:pt x="214" y="1552"/>
                    <a:pt x="107" y="1231"/>
                  </a:cubicBezTo>
                  <a:cubicBezTo>
                    <a:pt x="0" y="562"/>
                    <a:pt x="536" y="0"/>
                    <a:pt x="1205" y="107"/>
                  </a:cubicBezTo>
                  <a:cubicBezTo>
                    <a:pt x="1553" y="214"/>
                    <a:pt x="1767" y="455"/>
                    <a:pt x="1874" y="776"/>
                  </a:cubicBezTo>
                  <a:close/>
                </a:path>
              </a:pathLst>
            </a:custGeom>
            <a:noFill/>
            <a:ln w="11375" cap="flat" cmpd="sng">
              <a:solidFill>
                <a:schemeClr val="lt1"/>
              </a:solidFill>
              <a:prstDash val="solid"/>
              <a:miter lim="267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68972751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609"/>
        <p:cNvGrpSpPr/>
        <p:nvPr/>
      </p:nvGrpSpPr>
      <p:grpSpPr>
        <a:xfrm>
          <a:off x="0" y="0"/>
          <a:ext cx="0" cy="0"/>
          <a:chOff x="0" y="0"/>
          <a:chExt cx="0" cy="0"/>
        </a:xfrm>
      </p:grpSpPr>
      <p:sp>
        <p:nvSpPr>
          <p:cNvPr id="2610" name="Google Shape;2610;p65"/>
          <p:cNvSpPr txBox="1">
            <a:spLocks noGrp="1"/>
          </p:cNvSpPr>
          <p:nvPr>
            <p:ph type="title"/>
          </p:nvPr>
        </p:nvSpPr>
        <p:spPr>
          <a:xfrm>
            <a:off x="4707800" y="2147125"/>
            <a:ext cx="1212000" cy="1050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0</a:t>
            </a:r>
            <a:r>
              <a:rPr lang="tr-TR" dirty="0" smtClean="0"/>
              <a:t>7</a:t>
            </a:r>
            <a:endParaRPr dirty="0"/>
          </a:p>
        </p:txBody>
      </p:sp>
      <p:sp>
        <p:nvSpPr>
          <p:cNvPr id="2611" name="Google Shape;2611;p65"/>
          <p:cNvSpPr txBox="1">
            <a:spLocks noGrp="1"/>
          </p:cNvSpPr>
          <p:nvPr>
            <p:ph type="title" idx="2"/>
          </p:nvPr>
        </p:nvSpPr>
        <p:spPr>
          <a:xfrm>
            <a:off x="2897650" y="2147125"/>
            <a:ext cx="1696500" cy="971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tr-TR" dirty="0" smtClean="0"/>
              <a:t>PLATFORM</a:t>
            </a:r>
            <a:endParaRPr dirty="0"/>
          </a:p>
        </p:txBody>
      </p:sp>
      <p:grpSp>
        <p:nvGrpSpPr>
          <p:cNvPr id="2612" name="Google Shape;2612;p65"/>
          <p:cNvGrpSpPr/>
          <p:nvPr/>
        </p:nvGrpSpPr>
        <p:grpSpPr>
          <a:xfrm>
            <a:off x="6165674" y="1972188"/>
            <a:ext cx="80672" cy="1321569"/>
            <a:chOff x="240800" y="2611388"/>
            <a:chExt cx="14075" cy="245512"/>
          </a:xfrm>
        </p:grpSpPr>
        <p:sp>
          <p:nvSpPr>
            <p:cNvPr id="2613" name="Google Shape;2613;p65"/>
            <p:cNvSpPr/>
            <p:nvPr/>
          </p:nvSpPr>
          <p:spPr>
            <a:xfrm>
              <a:off x="241875" y="2611388"/>
              <a:ext cx="11398" cy="139107"/>
            </a:xfrm>
            <a:custGeom>
              <a:avLst/>
              <a:gdLst/>
              <a:ahLst/>
              <a:cxnLst/>
              <a:rect l="l" t="t" r="r" b="b"/>
              <a:pathLst>
                <a:path w="456" h="16409" extrusionOk="0">
                  <a:moveTo>
                    <a:pt x="0" y="1"/>
                  </a:moveTo>
                  <a:lnTo>
                    <a:pt x="0" y="16408"/>
                  </a:lnTo>
                  <a:lnTo>
                    <a:pt x="455" y="16408"/>
                  </a:lnTo>
                  <a:lnTo>
                    <a:pt x="4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65"/>
            <p:cNvSpPr/>
            <p:nvPr/>
          </p:nvSpPr>
          <p:spPr>
            <a:xfrm>
              <a:off x="240800" y="2777525"/>
              <a:ext cx="13550" cy="9775"/>
            </a:xfrm>
            <a:custGeom>
              <a:avLst/>
              <a:gdLst/>
              <a:ahLst/>
              <a:cxnLst/>
              <a:rect l="l" t="t" r="r" b="b"/>
              <a:pathLst>
                <a:path w="542" h="391" extrusionOk="0">
                  <a:moveTo>
                    <a:pt x="215" y="1"/>
                  </a:moveTo>
                  <a:cubicBezTo>
                    <a:pt x="67" y="1"/>
                    <a:pt x="0" y="169"/>
                    <a:pt x="0" y="254"/>
                  </a:cubicBezTo>
                  <a:lnTo>
                    <a:pt x="107" y="361"/>
                  </a:lnTo>
                  <a:cubicBezTo>
                    <a:pt x="153" y="382"/>
                    <a:pt x="198" y="391"/>
                    <a:pt x="240" y="391"/>
                  </a:cubicBezTo>
                  <a:cubicBezTo>
                    <a:pt x="418" y="391"/>
                    <a:pt x="542" y="234"/>
                    <a:pt x="455" y="147"/>
                  </a:cubicBezTo>
                  <a:cubicBezTo>
                    <a:pt x="455" y="40"/>
                    <a:pt x="348" y="40"/>
                    <a:pt x="348" y="40"/>
                  </a:cubicBezTo>
                  <a:cubicBezTo>
                    <a:pt x="298" y="12"/>
                    <a:pt x="254" y="1"/>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65"/>
            <p:cNvSpPr/>
            <p:nvPr/>
          </p:nvSpPr>
          <p:spPr>
            <a:xfrm>
              <a:off x="240800" y="2811975"/>
              <a:ext cx="14075" cy="10725"/>
            </a:xfrm>
            <a:custGeom>
              <a:avLst/>
              <a:gdLst/>
              <a:ahLst/>
              <a:cxnLst/>
              <a:rect l="l" t="t" r="r" b="b"/>
              <a:pathLst>
                <a:path w="563" h="429" extrusionOk="0">
                  <a:moveTo>
                    <a:pt x="348" y="0"/>
                  </a:moveTo>
                  <a:cubicBezTo>
                    <a:pt x="107" y="0"/>
                    <a:pt x="0" y="108"/>
                    <a:pt x="0" y="322"/>
                  </a:cubicBezTo>
                  <a:cubicBezTo>
                    <a:pt x="107" y="322"/>
                    <a:pt x="107" y="429"/>
                    <a:pt x="107" y="429"/>
                  </a:cubicBezTo>
                  <a:cubicBezTo>
                    <a:pt x="348" y="429"/>
                    <a:pt x="562" y="322"/>
                    <a:pt x="455" y="108"/>
                  </a:cubicBezTo>
                  <a:lnTo>
                    <a:pt x="3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65"/>
            <p:cNvSpPr/>
            <p:nvPr/>
          </p:nvSpPr>
          <p:spPr>
            <a:xfrm>
              <a:off x="240800" y="2847375"/>
              <a:ext cx="13550" cy="9525"/>
            </a:xfrm>
            <a:custGeom>
              <a:avLst/>
              <a:gdLst/>
              <a:ahLst/>
              <a:cxnLst/>
              <a:rect l="l" t="t" r="r" b="b"/>
              <a:pathLst>
                <a:path w="542" h="381" extrusionOk="0">
                  <a:moveTo>
                    <a:pt x="224" y="1"/>
                  </a:moveTo>
                  <a:cubicBezTo>
                    <a:pt x="70" y="1"/>
                    <a:pt x="0" y="157"/>
                    <a:pt x="0" y="244"/>
                  </a:cubicBezTo>
                  <a:lnTo>
                    <a:pt x="107" y="351"/>
                  </a:lnTo>
                  <a:cubicBezTo>
                    <a:pt x="153" y="371"/>
                    <a:pt x="198" y="380"/>
                    <a:pt x="240" y="380"/>
                  </a:cubicBezTo>
                  <a:cubicBezTo>
                    <a:pt x="418" y="380"/>
                    <a:pt x="542" y="223"/>
                    <a:pt x="455" y="137"/>
                  </a:cubicBezTo>
                  <a:cubicBezTo>
                    <a:pt x="455" y="30"/>
                    <a:pt x="348" y="30"/>
                    <a:pt x="348" y="30"/>
                  </a:cubicBezTo>
                  <a:cubicBezTo>
                    <a:pt x="302" y="9"/>
                    <a:pt x="261" y="1"/>
                    <a:pt x="2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17" name="Google Shape;2617;p65"/>
          <p:cNvGrpSpPr/>
          <p:nvPr/>
        </p:nvGrpSpPr>
        <p:grpSpPr>
          <a:xfrm>
            <a:off x="6817704" y="321305"/>
            <a:ext cx="543432" cy="741197"/>
            <a:chOff x="2878829" y="3023092"/>
            <a:chExt cx="543432" cy="741197"/>
          </a:xfrm>
        </p:grpSpPr>
        <p:sp>
          <p:nvSpPr>
            <p:cNvPr id="2618" name="Google Shape;2618;p65"/>
            <p:cNvSpPr/>
            <p:nvPr/>
          </p:nvSpPr>
          <p:spPr>
            <a:xfrm>
              <a:off x="2878829" y="3023092"/>
              <a:ext cx="22639" cy="20113"/>
            </a:xfrm>
            <a:custGeom>
              <a:avLst/>
              <a:gdLst/>
              <a:ahLst/>
              <a:cxnLst/>
              <a:rect l="l" t="t" r="r" b="b"/>
              <a:pathLst>
                <a:path w="242" h="215" extrusionOk="0">
                  <a:moveTo>
                    <a:pt x="135" y="0"/>
                  </a:moveTo>
                  <a:lnTo>
                    <a:pt x="1" y="107"/>
                  </a:lnTo>
                  <a:cubicBezTo>
                    <a:pt x="1" y="214"/>
                    <a:pt x="135" y="214"/>
                    <a:pt x="135" y="214"/>
                  </a:cubicBezTo>
                  <a:cubicBezTo>
                    <a:pt x="135" y="214"/>
                    <a:pt x="242" y="214"/>
                    <a:pt x="242" y="107"/>
                  </a:cubicBezTo>
                  <a:lnTo>
                    <a:pt x="1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65"/>
            <p:cNvSpPr/>
            <p:nvPr/>
          </p:nvSpPr>
          <p:spPr>
            <a:xfrm>
              <a:off x="3056668" y="3023092"/>
              <a:ext cx="10103" cy="20113"/>
            </a:xfrm>
            <a:custGeom>
              <a:avLst/>
              <a:gdLst/>
              <a:ahLst/>
              <a:cxnLst/>
              <a:rect l="l" t="t" r="r" b="b"/>
              <a:pathLst>
                <a:path w="108" h="215" extrusionOk="0">
                  <a:moveTo>
                    <a:pt x="107" y="0"/>
                  </a:moveTo>
                  <a:cubicBezTo>
                    <a:pt x="0" y="0"/>
                    <a:pt x="0" y="107"/>
                    <a:pt x="0" y="107"/>
                  </a:cubicBezTo>
                  <a:lnTo>
                    <a:pt x="0" y="214"/>
                  </a:lnTo>
                  <a:cubicBezTo>
                    <a:pt x="107" y="214"/>
                    <a:pt x="107" y="214"/>
                    <a:pt x="107" y="107"/>
                  </a:cubicBezTo>
                  <a:lnTo>
                    <a:pt x="1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65"/>
            <p:cNvSpPr/>
            <p:nvPr/>
          </p:nvSpPr>
          <p:spPr>
            <a:xfrm>
              <a:off x="3224403" y="3023092"/>
              <a:ext cx="20113" cy="20113"/>
            </a:xfrm>
            <a:custGeom>
              <a:avLst/>
              <a:gdLst/>
              <a:ahLst/>
              <a:cxnLst/>
              <a:rect l="l" t="t" r="r" b="b"/>
              <a:pathLst>
                <a:path w="215" h="215" extrusionOk="0">
                  <a:moveTo>
                    <a:pt x="108" y="0"/>
                  </a:moveTo>
                  <a:lnTo>
                    <a:pt x="0" y="107"/>
                  </a:lnTo>
                  <a:lnTo>
                    <a:pt x="108" y="214"/>
                  </a:lnTo>
                  <a:cubicBezTo>
                    <a:pt x="215" y="214"/>
                    <a:pt x="215" y="214"/>
                    <a:pt x="215" y="107"/>
                  </a:cubicBezTo>
                  <a:cubicBezTo>
                    <a:pt x="215" y="107"/>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65"/>
            <p:cNvSpPr/>
            <p:nvPr/>
          </p:nvSpPr>
          <p:spPr>
            <a:xfrm>
              <a:off x="3402148" y="3023092"/>
              <a:ext cx="20113" cy="20113"/>
            </a:xfrm>
            <a:custGeom>
              <a:avLst/>
              <a:gdLst/>
              <a:ahLst/>
              <a:cxnLst/>
              <a:rect l="l" t="t" r="r" b="b"/>
              <a:pathLst>
                <a:path w="215" h="215" extrusionOk="0">
                  <a:moveTo>
                    <a:pt x="108" y="0"/>
                  </a:moveTo>
                  <a:cubicBezTo>
                    <a:pt x="1" y="0"/>
                    <a:pt x="1" y="107"/>
                    <a:pt x="1" y="107"/>
                  </a:cubicBezTo>
                  <a:cubicBezTo>
                    <a:pt x="1" y="214"/>
                    <a:pt x="1" y="214"/>
                    <a:pt x="108" y="214"/>
                  </a:cubicBezTo>
                  <a:cubicBezTo>
                    <a:pt x="108" y="214"/>
                    <a:pt x="215" y="214"/>
                    <a:pt x="215" y="107"/>
                  </a:cubicBezTo>
                  <a:lnTo>
                    <a:pt x="10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65"/>
            <p:cNvSpPr/>
            <p:nvPr/>
          </p:nvSpPr>
          <p:spPr>
            <a:xfrm>
              <a:off x="2878829" y="3168282"/>
              <a:ext cx="22639" cy="22639"/>
            </a:xfrm>
            <a:custGeom>
              <a:avLst/>
              <a:gdLst/>
              <a:ahLst/>
              <a:cxnLst/>
              <a:rect l="l" t="t" r="r" b="b"/>
              <a:pathLst>
                <a:path w="242" h="242" extrusionOk="0">
                  <a:moveTo>
                    <a:pt x="135" y="1"/>
                  </a:moveTo>
                  <a:lnTo>
                    <a:pt x="1" y="108"/>
                  </a:lnTo>
                  <a:lnTo>
                    <a:pt x="135" y="242"/>
                  </a:lnTo>
                  <a:lnTo>
                    <a:pt x="242"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65"/>
            <p:cNvSpPr/>
            <p:nvPr/>
          </p:nvSpPr>
          <p:spPr>
            <a:xfrm>
              <a:off x="3056668" y="3168282"/>
              <a:ext cx="10103" cy="22639"/>
            </a:xfrm>
            <a:custGeom>
              <a:avLst/>
              <a:gdLst/>
              <a:ahLst/>
              <a:cxnLst/>
              <a:rect l="l" t="t" r="r" b="b"/>
              <a:pathLst>
                <a:path w="108" h="242" extrusionOk="0">
                  <a:moveTo>
                    <a:pt x="107" y="1"/>
                  </a:moveTo>
                  <a:cubicBezTo>
                    <a:pt x="0" y="1"/>
                    <a:pt x="0" y="108"/>
                    <a:pt x="0" y="108"/>
                  </a:cubicBezTo>
                  <a:cubicBezTo>
                    <a:pt x="0" y="108"/>
                    <a:pt x="0" y="242"/>
                    <a:pt x="107" y="242"/>
                  </a:cubicBezTo>
                  <a:lnTo>
                    <a:pt x="107" y="108"/>
                  </a:ln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65"/>
            <p:cNvSpPr/>
            <p:nvPr/>
          </p:nvSpPr>
          <p:spPr>
            <a:xfrm>
              <a:off x="3224403" y="3168282"/>
              <a:ext cx="20113" cy="22639"/>
            </a:xfrm>
            <a:custGeom>
              <a:avLst/>
              <a:gdLst/>
              <a:ahLst/>
              <a:cxnLst/>
              <a:rect l="l" t="t" r="r" b="b"/>
              <a:pathLst>
                <a:path w="215" h="242" extrusionOk="0">
                  <a:moveTo>
                    <a:pt x="108" y="1"/>
                  </a:moveTo>
                  <a:lnTo>
                    <a:pt x="0" y="108"/>
                  </a:lnTo>
                  <a:lnTo>
                    <a:pt x="108" y="242"/>
                  </a:lnTo>
                  <a:cubicBezTo>
                    <a:pt x="215" y="242"/>
                    <a:pt x="215" y="108"/>
                    <a:pt x="215" y="108"/>
                  </a:cubicBezTo>
                  <a:cubicBezTo>
                    <a:pt x="215" y="108"/>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65"/>
            <p:cNvSpPr/>
            <p:nvPr/>
          </p:nvSpPr>
          <p:spPr>
            <a:xfrm>
              <a:off x="3402148" y="3168282"/>
              <a:ext cx="20113" cy="22639"/>
            </a:xfrm>
            <a:custGeom>
              <a:avLst/>
              <a:gdLst/>
              <a:ahLst/>
              <a:cxnLst/>
              <a:rect l="l" t="t" r="r" b="b"/>
              <a:pathLst>
                <a:path w="215" h="242" extrusionOk="0">
                  <a:moveTo>
                    <a:pt x="108" y="1"/>
                  </a:moveTo>
                  <a:cubicBezTo>
                    <a:pt x="1" y="1"/>
                    <a:pt x="1" y="108"/>
                    <a:pt x="1" y="108"/>
                  </a:cubicBezTo>
                  <a:cubicBezTo>
                    <a:pt x="1" y="108"/>
                    <a:pt x="1" y="242"/>
                    <a:pt x="108" y="242"/>
                  </a:cubicBezTo>
                  <a:lnTo>
                    <a:pt x="215" y="108"/>
                  </a:ln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65"/>
            <p:cNvSpPr/>
            <p:nvPr/>
          </p:nvSpPr>
          <p:spPr>
            <a:xfrm>
              <a:off x="2878829" y="3315997"/>
              <a:ext cx="22639" cy="20113"/>
            </a:xfrm>
            <a:custGeom>
              <a:avLst/>
              <a:gdLst/>
              <a:ahLst/>
              <a:cxnLst/>
              <a:rect l="l" t="t" r="r" b="b"/>
              <a:pathLst>
                <a:path w="242" h="215" extrusionOk="0">
                  <a:moveTo>
                    <a:pt x="135" y="1"/>
                  </a:moveTo>
                  <a:lnTo>
                    <a:pt x="1" y="108"/>
                  </a:lnTo>
                  <a:lnTo>
                    <a:pt x="135" y="215"/>
                  </a:lnTo>
                  <a:lnTo>
                    <a:pt x="242"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65"/>
            <p:cNvSpPr/>
            <p:nvPr/>
          </p:nvSpPr>
          <p:spPr>
            <a:xfrm>
              <a:off x="3056668" y="3315997"/>
              <a:ext cx="10103" cy="20113"/>
            </a:xfrm>
            <a:custGeom>
              <a:avLst/>
              <a:gdLst/>
              <a:ahLst/>
              <a:cxnLst/>
              <a:rect l="l" t="t" r="r" b="b"/>
              <a:pathLst>
                <a:path w="108" h="215" extrusionOk="0">
                  <a:moveTo>
                    <a:pt x="107" y="1"/>
                  </a:moveTo>
                  <a:cubicBezTo>
                    <a:pt x="0" y="1"/>
                    <a:pt x="0" y="108"/>
                    <a:pt x="0" y="108"/>
                  </a:cubicBezTo>
                  <a:lnTo>
                    <a:pt x="0" y="215"/>
                  </a:lnTo>
                  <a:cubicBezTo>
                    <a:pt x="107" y="215"/>
                    <a:pt x="107" y="108"/>
                    <a:pt x="107" y="108"/>
                  </a:cubicBez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65"/>
            <p:cNvSpPr/>
            <p:nvPr/>
          </p:nvSpPr>
          <p:spPr>
            <a:xfrm>
              <a:off x="3224403" y="3315997"/>
              <a:ext cx="20113" cy="20113"/>
            </a:xfrm>
            <a:custGeom>
              <a:avLst/>
              <a:gdLst/>
              <a:ahLst/>
              <a:cxnLst/>
              <a:rect l="l" t="t" r="r" b="b"/>
              <a:pathLst>
                <a:path w="215" h="215" extrusionOk="0">
                  <a:moveTo>
                    <a:pt x="108" y="1"/>
                  </a:moveTo>
                  <a:lnTo>
                    <a:pt x="0" y="108"/>
                  </a:lnTo>
                  <a:cubicBezTo>
                    <a:pt x="108" y="108"/>
                    <a:pt x="108" y="215"/>
                    <a:pt x="108" y="215"/>
                  </a:cubicBezTo>
                  <a:cubicBezTo>
                    <a:pt x="215" y="215"/>
                    <a:pt x="215" y="108"/>
                    <a:pt x="215" y="108"/>
                  </a:cubicBez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65"/>
            <p:cNvSpPr/>
            <p:nvPr/>
          </p:nvSpPr>
          <p:spPr>
            <a:xfrm>
              <a:off x="3402148" y="3315997"/>
              <a:ext cx="20113" cy="20113"/>
            </a:xfrm>
            <a:custGeom>
              <a:avLst/>
              <a:gdLst/>
              <a:ahLst/>
              <a:cxnLst/>
              <a:rect l="l" t="t" r="r" b="b"/>
              <a:pathLst>
                <a:path w="215" h="215" extrusionOk="0">
                  <a:moveTo>
                    <a:pt x="108" y="1"/>
                  </a:moveTo>
                  <a:cubicBezTo>
                    <a:pt x="1" y="1"/>
                    <a:pt x="1" y="108"/>
                    <a:pt x="1" y="108"/>
                  </a:cubicBezTo>
                  <a:cubicBezTo>
                    <a:pt x="1" y="108"/>
                    <a:pt x="1" y="215"/>
                    <a:pt x="108" y="215"/>
                  </a:cubicBezTo>
                  <a:lnTo>
                    <a:pt x="215" y="108"/>
                  </a:ln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65"/>
            <p:cNvSpPr/>
            <p:nvPr/>
          </p:nvSpPr>
          <p:spPr>
            <a:xfrm>
              <a:off x="2878829" y="3461281"/>
              <a:ext cx="22639" cy="20113"/>
            </a:xfrm>
            <a:custGeom>
              <a:avLst/>
              <a:gdLst/>
              <a:ahLst/>
              <a:cxnLst/>
              <a:rect l="l" t="t" r="r" b="b"/>
              <a:pathLst>
                <a:path w="242" h="215" extrusionOk="0">
                  <a:moveTo>
                    <a:pt x="135" y="0"/>
                  </a:moveTo>
                  <a:cubicBezTo>
                    <a:pt x="135" y="0"/>
                    <a:pt x="1" y="0"/>
                    <a:pt x="1" y="107"/>
                  </a:cubicBezTo>
                  <a:lnTo>
                    <a:pt x="135" y="214"/>
                  </a:lnTo>
                  <a:lnTo>
                    <a:pt x="242" y="107"/>
                  </a:lnTo>
                  <a:cubicBezTo>
                    <a:pt x="242" y="0"/>
                    <a:pt x="135" y="0"/>
                    <a:pt x="1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65"/>
            <p:cNvSpPr/>
            <p:nvPr/>
          </p:nvSpPr>
          <p:spPr>
            <a:xfrm>
              <a:off x="3056668" y="3461281"/>
              <a:ext cx="10103" cy="20113"/>
            </a:xfrm>
            <a:custGeom>
              <a:avLst/>
              <a:gdLst/>
              <a:ahLst/>
              <a:cxnLst/>
              <a:rect l="l" t="t" r="r" b="b"/>
              <a:pathLst>
                <a:path w="108" h="215" extrusionOk="0">
                  <a:moveTo>
                    <a:pt x="107" y="0"/>
                  </a:moveTo>
                  <a:cubicBezTo>
                    <a:pt x="0" y="0"/>
                    <a:pt x="0" y="0"/>
                    <a:pt x="0" y="107"/>
                  </a:cubicBezTo>
                  <a:lnTo>
                    <a:pt x="0" y="214"/>
                  </a:lnTo>
                  <a:cubicBezTo>
                    <a:pt x="107" y="214"/>
                    <a:pt x="107" y="107"/>
                    <a:pt x="107" y="107"/>
                  </a:cubicBezTo>
                  <a:lnTo>
                    <a:pt x="1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65"/>
            <p:cNvSpPr/>
            <p:nvPr/>
          </p:nvSpPr>
          <p:spPr>
            <a:xfrm>
              <a:off x="3224403" y="3461281"/>
              <a:ext cx="20113" cy="20113"/>
            </a:xfrm>
            <a:custGeom>
              <a:avLst/>
              <a:gdLst/>
              <a:ahLst/>
              <a:cxnLst/>
              <a:rect l="l" t="t" r="r" b="b"/>
              <a:pathLst>
                <a:path w="215" h="215" extrusionOk="0">
                  <a:moveTo>
                    <a:pt x="108" y="0"/>
                  </a:moveTo>
                  <a:cubicBezTo>
                    <a:pt x="108" y="0"/>
                    <a:pt x="0" y="0"/>
                    <a:pt x="0" y="107"/>
                  </a:cubicBezTo>
                  <a:cubicBezTo>
                    <a:pt x="108" y="107"/>
                    <a:pt x="108" y="107"/>
                    <a:pt x="108" y="214"/>
                  </a:cubicBezTo>
                  <a:cubicBezTo>
                    <a:pt x="215" y="214"/>
                    <a:pt x="215" y="107"/>
                    <a:pt x="215" y="107"/>
                  </a:cubicBezTo>
                  <a:cubicBezTo>
                    <a:pt x="215" y="0"/>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65"/>
            <p:cNvSpPr/>
            <p:nvPr/>
          </p:nvSpPr>
          <p:spPr>
            <a:xfrm>
              <a:off x="3402148" y="3461281"/>
              <a:ext cx="20113" cy="20113"/>
            </a:xfrm>
            <a:custGeom>
              <a:avLst/>
              <a:gdLst/>
              <a:ahLst/>
              <a:cxnLst/>
              <a:rect l="l" t="t" r="r" b="b"/>
              <a:pathLst>
                <a:path w="215" h="215" extrusionOk="0">
                  <a:moveTo>
                    <a:pt x="108" y="0"/>
                  </a:moveTo>
                  <a:cubicBezTo>
                    <a:pt x="1" y="0"/>
                    <a:pt x="1" y="0"/>
                    <a:pt x="1" y="107"/>
                  </a:cubicBezTo>
                  <a:cubicBezTo>
                    <a:pt x="1" y="107"/>
                    <a:pt x="1" y="214"/>
                    <a:pt x="108" y="214"/>
                  </a:cubicBezTo>
                  <a:lnTo>
                    <a:pt x="215" y="107"/>
                  </a:lnTo>
                  <a:cubicBezTo>
                    <a:pt x="215" y="0"/>
                    <a:pt x="108"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65"/>
            <p:cNvSpPr/>
            <p:nvPr/>
          </p:nvSpPr>
          <p:spPr>
            <a:xfrm>
              <a:off x="2878829" y="3606470"/>
              <a:ext cx="22639" cy="10103"/>
            </a:xfrm>
            <a:custGeom>
              <a:avLst/>
              <a:gdLst/>
              <a:ahLst/>
              <a:cxnLst/>
              <a:rect l="l" t="t" r="r" b="b"/>
              <a:pathLst>
                <a:path w="242" h="108" extrusionOk="0">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65"/>
            <p:cNvSpPr/>
            <p:nvPr/>
          </p:nvSpPr>
          <p:spPr>
            <a:xfrm>
              <a:off x="3056668" y="3606470"/>
              <a:ext cx="10103" cy="15342"/>
            </a:xfrm>
            <a:custGeom>
              <a:avLst/>
              <a:gdLst/>
              <a:ahLst/>
              <a:cxnLst/>
              <a:rect l="l" t="t" r="r" b="b"/>
              <a:pathLst>
                <a:path w="108" h="164" extrusionOk="0">
                  <a:moveTo>
                    <a:pt x="107" y="1"/>
                  </a:moveTo>
                  <a:cubicBezTo>
                    <a:pt x="0" y="1"/>
                    <a:pt x="0" y="1"/>
                    <a:pt x="0" y="108"/>
                  </a:cubicBezTo>
                  <a:cubicBezTo>
                    <a:pt x="32" y="148"/>
                    <a:pt x="55" y="164"/>
                    <a:pt x="70" y="164"/>
                  </a:cubicBezTo>
                  <a:cubicBezTo>
                    <a:pt x="107" y="164"/>
                    <a:pt x="107" y="76"/>
                    <a:pt x="1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65"/>
            <p:cNvSpPr/>
            <p:nvPr/>
          </p:nvSpPr>
          <p:spPr>
            <a:xfrm>
              <a:off x="3224403" y="3606470"/>
              <a:ext cx="20113" cy="15342"/>
            </a:xfrm>
            <a:custGeom>
              <a:avLst/>
              <a:gdLst/>
              <a:ahLst/>
              <a:cxnLst/>
              <a:rect l="l" t="t" r="r" b="b"/>
              <a:pathLst>
                <a:path w="215" h="164" extrusionOk="0">
                  <a:moveTo>
                    <a:pt x="108" y="1"/>
                  </a:moveTo>
                  <a:cubicBezTo>
                    <a:pt x="108" y="1"/>
                    <a:pt x="0" y="1"/>
                    <a:pt x="0" y="108"/>
                  </a:cubicBezTo>
                  <a:lnTo>
                    <a:pt x="108" y="108"/>
                  </a:lnTo>
                  <a:cubicBezTo>
                    <a:pt x="140" y="148"/>
                    <a:pt x="162" y="164"/>
                    <a:pt x="178" y="164"/>
                  </a:cubicBezTo>
                  <a:cubicBezTo>
                    <a:pt x="215" y="164"/>
                    <a:pt x="215" y="76"/>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65"/>
            <p:cNvSpPr/>
            <p:nvPr/>
          </p:nvSpPr>
          <p:spPr>
            <a:xfrm>
              <a:off x="3402148" y="3606470"/>
              <a:ext cx="20113" cy="10103"/>
            </a:xfrm>
            <a:custGeom>
              <a:avLst/>
              <a:gdLst/>
              <a:ahLst/>
              <a:cxnLst/>
              <a:rect l="l" t="t" r="r" b="b"/>
              <a:pathLst>
                <a:path w="215" h="108" extrusionOk="0">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65"/>
            <p:cNvSpPr/>
            <p:nvPr/>
          </p:nvSpPr>
          <p:spPr>
            <a:xfrm>
              <a:off x="2878829" y="3754186"/>
              <a:ext cx="22639" cy="10103"/>
            </a:xfrm>
            <a:custGeom>
              <a:avLst/>
              <a:gdLst/>
              <a:ahLst/>
              <a:cxnLst/>
              <a:rect l="l" t="t" r="r" b="b"/>
              <a:pathLst>
                <a:path w="242" h="108" extrusionOk="0">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65"/>
            <p:cNvSpPr/>
            <p:nvPr/>
          </p:nvSpPr>
          <p:spPr>
            <a:xfrm>
              <a:off x="3056668" y="3754186"/>
              <a:ext cx="10103" cy="10103"/>
            </a:xfrm>
            <a:custGeom>
              <a:avLst/>
              <a:gdLst/>
              <a:ahLst/>
              <a:cxnLst/>
              <a:rect l="l" t="t" r="r" b="b"/>
              <a:pathLst>
                <a:path w="108" h="108" extrusionOk="0">
                  <a:moveTo>
                    <a:pt x="107" y="1"/>
                  </a:moveTo>
                  <a:cubicBezTo>
                    <a:pt x="0" y="1"/>
                    <a:pt x="0" y="1"/>
                    <a:pt x="0" y="108"/>
                  </a:cubicBezTo>
                  <a:lnTo>
                    <a:pt x="107" y="108"/>
                  </a:ln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65"/>
            <p:cNvSpPr/>
            <p:nvPr/>
          </p:nvSpPr>
          <p:spPr>
            <a:xfrm>
              <a:off x="3224403" y="3754186"/>
              <a:ext cx="20113" cy="10103"/>
            </a:xfrm>
            <a:custGeom>
              <a:avLst/>
              <a:gdLst/>
              <a:ahLst/>
              <a:cxnLst/>
              <a:rect l="l" t="t" r="r" b="b"/>
              <a:pathLst>
                <a:path w="215" h="108" extrusionOk="0">
                  <a:moveTo>
                    <a:pt x="108" y="1"/>
                  </a:moveTo>
                  <a:cubicBezTo>
                    <a:pt x="108" y="1"/>
                    <a:pt x="0" y="1"/>
                    <a:pt x="0" y="108"/>
                  </a:cubicBezTo>
                  <a:lnTo>
                    <a:pt x="215" y="108"/>
                  </a:ln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65"/>
            <p:cNvSpPr/>
            <p:nvPr/>
          </p:nvSpPr>
          <p:spPr>
            <a:xfrm>
              <a:off x="3402148" y="3754186"/>
              <a:ext cx="20113" cy="10103"/>
            </a:xfrm>
            <a:custGeom>
              <a:avLst/>
              <a:gdLst/>
              <a:ahLst/>
              <a:cxnLst/>
              <a:rect l="l" t="t" r="r" b="b"/>
              <a:pathLst>
                <a:path w="215" h="108" extrusionOk="0">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42" name="Google Shape;2642;p65"/>
          <p:cNvGrpSpPr/>
          <p:nvPr/>
        </p:nvGrpSpPr>
        <p:grpSpPr>
          <a:xfrm>
            <a:off x="8153509" y="3884130"/>
            <a:ext cx="541000" cy="741197"/>
            <a:chOff x="1148622" y="1207755"/>
            <a:chExt cx="541000" cy="741197"/>
          </a:xfrm>
        </p:grpSpPr>
        <p:sp>
          <p:nvSpPr>
            <p:cNvPr id="2643" name="Google Shape;2643;p65"/>
            <p:cNvSpPr/>
            <p:nvPr/>
          </p:nvSpPr>
          <p:spPr>
            <a:xfrm>
              <a:off x="1148622" y="1207755"/>
              <a:ext cx="20113" cy="14500"/>
            </a:xfrm>
            <a:custGeom>
              <a:avLst/>
              <a:gdLst/>
              <a:ahLst/>
              <a:cxnLst/>
              <a:rect l="l" t="t" r="r" b="b"/>
              <a:pathLst>
                <a:path w="215" h="155" extrusionOk="0">
                  <a:moveTo>
                    <a:pt x="108" y="0"/>
                  </a:moveTo>
                  <a:cubicBezTo>
                    <a:pt x="108" y="0"/>
                    <a:pt x="1" y="0"/>
                    <a:pt x="1" y="107"/>
                  </a:cubicBezTo>
                  <a:lnTo>
                    <a:pt x="108" y="107"/>
                  </a:lnTo>
                  <a:cubicBezTo>
                    <a:pt x="143" y="143"/>
                    <a:pt x="167" y="155"/>
                    <a:pt x="183" y="155"/>
                  </a:cubicBezTo>
                  <a:cubicBezTo>
                    <a:pt x="215" y="155"/>
                    <a:pt x="215" y="107"/>
                    <a:pt x="215" y="107"/>
                  </a:cubicBezTo>
                  <a:cubicBezTo>
                    <a:pt x="215" y="0"/>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65"/>
            <p:cNvSpPr/>
            <p:nvPr/>
          </p:nvSpPr>
          <p:spPr>
            <a:xfrm>
              <a:off x="1326461" y="1207755"/>
              <a:ext cx="20113" cy="14500"/>
            </a:xfrm>
            <a:custGeom>
              <a:avLst/>
              <a:gdLst/>
              <a:ahLst/>
              <a:cxnLst/>
              <a:rect l="l" t="t" r="r" b="b"/>
              <a:pathLst>
                <a:path w="215" h="155" extrusionOk="0">
                  <a:moveTo>
                    <a:pt x="107" y="0"/>
                  </a:moveTo>
                  <a:cubicBezTo>
                    <a:pt x="0" y="0"/>
                    <a:pt x="0" y="0"/>
                    <a:pt x="0" y="107"/>
                  </a:cubicBezTo>
                  <a:lnTo>
                    <a:pt x="107" y="107"/>
                  </a:lnTo>
                  <a:cubicBezTo>
                    <a:pt x="107" y="143"/>
                    <a:pt x="119" y="155"/>
                    <a:pt x="135" y="155"/>
                  </a:cubicBezTo>
                  <a:cubicBezTo>
                    <a:pt x="167" y="155"/>
                    <a:pt x="214" y="107"/>
                    <a:pt x="214" y="107"/>
                  </a:cubicBezTo>
                  <a:cubicBezTo>
                    <a:pt x="214" y="0"/>
                    <a:pt x="107" y="0"/>
                    <a:pt x="1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65"/>
            <p:cNvSpPr/>
            <p:nvPr/>
          </p:nvSpPr>
          <p:spPr>
            <a:xfrm>
              <a:off x="1501680" y="1207755"/>
              <a:ext cx="12629" cy="20113"/>
            </a:xfrm>
            <a:custGeom>
              <a:avLst/>
              <a:gdLst/>
              <a:ahLst/>
              <a:cxnLst/>
              <a:rect l="l" t="t" r="r" b="b"/>
              <a:pathLst>
                <a:path w="135" h="215" extrusionOk="0">
                  <a:moveTo>
                    <a:pt x="135" y="0"/>
                  </a:moveTo>
                  <a:cubicBezTo>
                    <a:pt x="1" y="0"/>
                    <a:pt x="1" y="0"/>
                    <a:pt x="1" y="107"/>
                  </a:cubicBezTo>
                  <a:cubicBezTo>
                    <a:pt x="1" y="107"/>
                    <a:pt x="1" y="214"/>
                    <a:pt x="135" y="214"/>
                  </a:cubicBezTo>
                  <a:lnTo>
                    <a:pt x="135" y="107"/>
                  </a:lnTo>
                  <a:lnTo>
                    <a:pt x="1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65"/>
            <p:cNvSpPr/>
            <p:nvPr/>
          </p:nvSpPr>
          <p:spPr>
            <a:xfrm>
              <a:off x="1669415" y="1207755"/>
              <a:ext cx="20207" cy="14500"/>
            </a:xfrm>
            <a:custGeom>
              <a:avLst/>
              <a:gdLst/>
              <a:ahLst/>
              <a:cxnLst/>
              <a:rect l="l" t="t" r="r" b="b"/>
              <a:pathLst>
                <a:path w="216" h="155" extrusionOk="0">
                  <a:moveTo>
                    <a:pt x="108" y="0"/>
                  </a:moveTo>
                  <a:cubicBezTo>
                    <a:pt x="108" y="0"/>
                    <a:pt x="1" y="0"/>
                    <a:pt x="1" y="107"/>
                  </a:cubicBezTo>
                  <a:lnTo>
                    <a:pt x="108" y="107"/>
                  </a:lnTo>
                  <a:cubicBezTo>
                    <a:pt x="144" y="143"/>
                    <a:pt x="168" y="155"/>
                    <a:pt x="183" y="155"/>
                  </a:cubicBezTo>
                  <a:cubicBezTo>
                    <a:pt x="215" y="155"/>
                    <a:pt x="215" y="107"/>
                    <a:pt x="215" y="107"/>
                  </a:cubicBezTo>
                  <a:cubicBezTo>
                    <a:pt x="215" y="0"/>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65"/>
            <p:cNvSpPr/>
            <p:nvPr/>
          </p:nvSpPr>
          <p:spPr>
            <a:xfrm>
              <a:off x="1148622" y="1352944"/>
              <a:ext cx="20113" cy="15342"/>
            </a:xfrm>
            <a:custGeom>
              <a:avLst/>
              <a:gdLst/>
              <a:ahLst/>
              <a:cxnLst/>
              <a:rect l="l" t="t" r="r" b="b"/>
              <a:pathLst>
                <a:path w="215" h="164" extrusionOk="0">
                  <a:moveTo>
                    <a:pt x="108" y="1"/>
                  </a:moveTo>
                  <a:cubicBezTo>
                    <a:pt x="108" y="1"/>
                    <a:pt x="1" y="1"/>
                    <a:pt x="1" y="108"/>
                  </a:cubicBezTo>
                  <a:lnTo>
                    <a:pt x="108" y="108"/>
                  </a:lnTo>
                  <a:cubicBezTo>
                    <a:pt x="140" y="148"/>
                    <a:pt x="162" y="164"/>
                    <a:pt x="178" y="164"/>
                  </a:cubicBezTo>
                  <a:cubicBezTo>
                    <a:pt x="215" y="164"/>
                    <a:pt x="215" y="76"/>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65"/>
            <p:cNvSpPr/>
            <p:nvPr/>
          </p:nvSpPr>
          <p:spPr>
            <a:xfrm>
              <a:off x="1326461" y="1352944"/>
              <a:ext cx="20113" cy="15342"/>
            </a:xfrm>
            <a:custGeom>
              <a:avLst/>
              <a:gdLst/>
              <a:ahLst/>
              <a:cxnLst/>
              <a:rect l="l" t="t" r="r" b="b"/>
              <a:pathLst>
                <a:path w="215" h="164" extrusionOk="0">
                  <a:moveTo>
                    <a:pt x="107" y="1"/>
                  </a:moveTo>
                  <a:cubicBezTo>
                    <a:pt x="0" y="1"/>
                    <a:pt x="0" y="1"/>
                    <a:pt x="0" y="108"/>
                  </a:cubicBezTo>
                  <a:lnTo>
                    <a:pt x="107" y="108"/>
                  </a:lnTo>
                  <a:cubicBezTo>
                    <a:pt x="107" y="148"/>
                    <a:pt x="117" y="164"/>
                    <a:pt x="130" y="164"/>
                  </a:cubicBezTo>
                  <a:cubicBezTo>
                    <a:pt x="162" y="164"/>
                    <a:pt x="214" y="76"/>
                    <a:pt x="2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65"/>
            <p:cNvSpPr/>
            <p:nvPr/>
          </p:nvSpPr>
          <p:spPr>
            <a:xfrm>
              <a:off x="1501680" y="1352944"/>
              <a:ext cx="12629" cy="10103"/>
            </a:xfrm>
            <a:custGeom>
              <a:avLst/>
              <a:gdLst/>
              <a:ahLst/>
              <a:cxnLst/>
              <a:rect l="l" t="t" r="r" b="b"/>
              <a:pathLst>
                <a:path w="135" h="108" extrusionOk="0">
                  <a:moveTo>
                    <a:pt x="135" y="1"/>
                  </a:moveTo>
                  <a:cubicBezTo>
                    <a:pt x="1" y="1"/>
                    <a:pt x="1" y="1"/>
                    <a:pt x="1" y="108"/>
                  </a:cubicBezTo>
                  <a:lnTo>
                    <a:pt x="135"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65"/>
            <p:cNvSpPr/>
            <p:nvPr/>
          </p:nvSpPr>
          <p:spPr>
            <a:xfrm>
              <a:off x="1669415" y="1352944"/>
              <a:ext cx="20207" cy="15342"/>
            </a:xfrm>
            <a:custGeom>
              <a:avLst/>
              <a:gdLst/>
              <a:ahLst/>
              <a:cxnLst/>
              <a:rect l="l" t="t" r="r" b="b"/>
              <a:pathLst>
                <a:path w="216" h="164" extrusionOk="0">
                  <a:moveTo>
                    <a:pt x="108" y="1"/>
                  </a:moveTo>
                  <a:cubicBezTo>
                    <a:pt x="108" y="1"/>
                    <a:pt x="1" y="1"/>
                    <a:pt x="1" y="108"/>
                  </a:cubicBezTo>
                  <a:lnTo>
                    <a:pt x="108" y="108"/>
                  </a:lnTo>
                  <a:cubicBezTo>
                    <a:pt x="140" y="148"/>
                    <a:pt x="163" y="164"/>
                    <a:pt x="178" y="164"/>
                  </a:cubicBezTo>
                  <a:cubicBezTo>
                    <a:pt x="215" y="164"/>
                    <a:pt x="215" y="76"/>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65"/>
            <p:cNvSpPr/>
            <p:nvPr/>
          </p:nvSpPr>
          <p:spPr>
            <a:xfrm>
              <a:off x="1148622" y="1500660"/>
              <a:ext cx="20113" cy="10103"/>
            </a:xfrm>
            <a:custGeom>
              <a:avLst/>
              <a:gdLst/>
              <a:ahLst/>
              <a:cxnLst/>
              <a:rect l="l" t="t" r="r" b="b"/>
              <a:pathLst>
                <a:path w="215" h="108" extrusionOk="0">
                  <a:moveTo>
                    <a:pt x="108" y="1"/>
                  </a:moveTo>
                  <a:cubicBezTo>
                    <a:pt x="108" y="1"/>
                    <a:pt x="1" y="1"/>
                    <a:pt x="1" y="108"/>
                  </a:cubicBezTo>
                  <a:lnTo>
                    <a:pt x="215" y="108"/>
                  </a:ln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65"/>
            <p:cNvSpPr/>
            <p:nvPr/>
          </p:nvSpPr>
          <p:spPr>
            <a:xfrm>
              <a:off x="1326461" y="1500660"/>
              <a:ext cx="20113" cy="10103"/>
            </a:xfrm>
            <a:custGeom>
              <a:avLst/>
              <a:gdLst/>
              <a:ahLst/>
              <a:cxnLst/>
              <a:rect l="l" t="t" r="r" b="b"/>
              <a:pathLst>
                <a:path w="215" h="108" extrusionOk="0">
                  <a:moveTo>
                    <a:pt x="107" y="1"/>
                  </a:moveTo>
                  <a:cubicBezTo>
                    <a:pt x="0" y="1"/>
                    <a:pt x="0" y="1"/>
                    <a:pt x="0" y="108"/>
                  </a:cubicBezTo>
                  <a:lnTo>
                    <a:pt x="214" y="108"/>
                  </a:lnTo>
                  <a:cubicBezTo>
                    <a:pt x="214" y="1"/>
                    <a:pt x="107" y="1"/>
                    <a:pt x="1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65"/>
            <p:cNvSpPr/>
            <p:nvPr/>
          </p:nvSpPr>
          <p:spPr>
            <a:xfrm>
              <a:off x="1501680" y="1500660"/>
              <a:ext cx="12629" cy="10103"/>
            </a:xfrm>
            <a:custGeom>
              <a:avLst/>
              <a:gdLst/>
              <a:ahLst/>
              <a:cxnLst/>
              <a:rect l="l" t="t" r="r" b="b"/>
              <a:pathLst>
                <a:path w="135" h="108" extrusionOk="0">
                  <a:moveTo>
                    <a:pt x="135" y="1"/>
                  </a:moveTo>
                  <a:cubicBezTo>
                    <a:pt x="1" y="1"/>
                    <a:pt x="1" y="1"/>
                    <a:pt x="1" y="108"/>
                  </a:cubicBezTo>
                  <a:lnTo>
                    <a:pt x="135"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65"/>
            <p:cNvSpPr/>
            <p:nvPr/>
          </p:nvSpPr>
          <p:spPr>
            <a:xfrm>
              <a:off x="1669415" y="1500660"/>
              <a:ext cx="20207" cy="10103"/>
            </a:xfrm>
            <a:custGeom>
              <a:avLst/>
              <a:gdLst/>
              <a:ahLst/>
              <a:cxnLst/>
              <a:rect l="l" t="t" r="r" b="b"/>
              <a:pathLst>
                <a:path w="216" h="108" extrusionOk="0">
                  <a:moveTo>
                    <a:pt x="108" y="1"/>
                  </a:moveTo>
                  <a:cubicBezTo>
                    <a:pt x="108" y="1"/>
                    <a:pt x="1" y="1"/>
                    <a:pt x="1" y="108"/>
                  </a:cubicBezTo>
                  <a:lnTo>
                    <a:pt x="215" y="108"/>
                  </a:ln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65"/>
            <p:cNvSpPr/>
            <p:nvPr/>
          </p:nvSpPr>
          <p:spPr>
            <a:xfrm>
              <a:off x="1148622" y="1645943"/>
              <a:ext cx="20113" cy="10103"/>
            </a:xfrm>
            <a:custGeom>
              <a:avLst/>
              <a:gdLst/>
              <a:ahLst/>
              <a:cxnLst/>
              <a:rect l="l" t="t" r="r" b="b"/>
              <a:pathLst>
                <a:path w="215" h="108" extrusionOk="0">
                  <a:moveTo>
                    <a:pt x="1" y="0"/>
                  </a:moveTo>
                  <a:cubicBezTo>
                    <a:pt x="1" y="107"/>
                    <a:pt x="108" y="107"/>
                    <a:pt x="108" y="107"/>
                  </a:cubicBezTo>
                  <a:cubicBezTo>
                    <a:pt x="215" y="107"/>
                    <a:pt x="215" y="107"/>
                    <a:pt x="2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65"/>
            <p:cNvSpPr/>
            <p:nvPr/>
          </p:nvSpPr>
          <p:spPr>
            <a:xfrm>
              <a:off x="1326461" y="1645943"/>
              <a:ext cx="20113" cy="10103"/>
            </a:xfrm>
            <a:custGeom>
              <a:avLst/>
              <a:gdLst/>
              <a:ahLst/>
              <a:cxnLst/>
              <a:rect l="l" t="t" r="r" b="b"/>
              <a:pathLst>
                <a:path w="215" h="108" extrusionOk="0">
                  <a:moveTo>
                    <a:pt x="0" y="0"/>
                  </a:moveTo>
                  <a:cubicBezTo>
                    <a:pt x="0" y="107"/>
                    <a:pt x="0" y="107"/>
                    <a:pt x="107" y="107"/>
                  </a:cubicBezTo>
                  <a:cubicBezTo>
                    <a:pt x="107" y="107"/>
                    <a:pt x="214" y="107"/>
                    <a:pt x="2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65"/>
            <p:cNvSpPr/>
            <p:nvPr/>
          </p:nvSpPr>
          <p:spPr>
            <a:xfrm>
              <a:off x="1501680" y="1645943"/>
              <a:ext cx="12629" cy="10103"/>
            </a:xfrm>
            <a:custGeom>
              <a:avLst/>
              <a:gdLst/>
              <a:ahLst/>
              <a:cxnLst/>
              <a:rect l="l" t="t" r="r" b="b"/>
              <a:pathLst>
                <a:path w="135" h="108" extrusionOk="0">
                  <a:moveTo>
                    <a:pt x="1" y="0"/>
                  </a:moveTo>
                  <a:cubicBezTo>
                    <a:pt x="1" y="107"/>
                    <a:pt x="1" y="107"/>
                    <a:pt x="135" y="107"/>
                  </a:cubicBezTo>
                  <a:lnTo>
                    <a:pt x="1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65"/>
            <p:cNvSpPr/>
            <p:nvPr/>
          </p:nvSpPr>
          <p:spPr>
            <a:xfrm>
              <a:off x="1669415" y="1645943"/>
              <a:ext cx="20207" cy="10103"/>
            </a:xfrm>
            <a:custGeom>
              <a:avLst/>
              <a:gdLst/>
              <a:ahLst/>
              <a:cxnLst/>
              <a:rect l="l" t="t" r="r" b="b"/>
              <a:pathLst>
                <a:path w="216" h="108" extrusionOk="0">
                  <a:moveTo>
                    <a:pt x="1" y="0"/>
                  </a:moveTo>
                  <a:cubicBezTo>
                    <a:pt x="1" y="107"/>
                    <a:pt x="108" y="107"/>
                    <a:pt x="108" y="107"/>
                  </a:cubicBezTo>
                  <a:cubicBezTo>
                    <a:pt x="215" y="107"/>
                    <a:pt x="215" y="107"/>
                    <a:pt x="2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65"/>
            <p:cNvSpPr/>
            <p:nvPr/>
          </p:nvSpPr>
          <p:spPr>
            <a:xfrm>
              <a:off x="1148622" y="1787016"/>
              <a:ext cx="20113" cy="14220"/>
            </a:xfrm>
            <a:custGeom>
              <a:avLst/>
              <a:gdLst/>
              <a:ahLst/>
              <a:cxnLst/>
              <a:rect l="l" t="t" r="r" b="b"/>
              <a:pathLst>
                <a:path w="215" h="152" extrusionOk="0">
                  <a:moveTo>
                    <a:pt x="86" y="0"/>
                  </a:moveTo>
                  <a:cubicBezTo>
                    <a:pt x="54" y="0"/>
                    <a:pt x="1" y="76"/>
                    <a:pt x="1" y="152"/>
                  </a:cubicBezTo>
                  <a:lnTo>
                    <a:pt x="108" y="152"/>
                  </a:lnTo>
                  <a:cubicBezTo>
                    <a:pt x="215" y="152"/>
                    <a:pt x="215" y="152"/>
                    <a:pt x="215" y="45"/>
                  </a:cubicBezTo>
                  <a:lnTo>
                    <a:pt x="108" y="45"/>
                  </a:lnTo>
                  <a:cubicBezTo>
                    <a:pt x="108" y="13"/>
                    <a:pt x="99" y="0"/>
                    <a:pt x="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65"/>
            <p:cNvSpPr/>
            <p:nvPr/>
          </p:nvSpPr>
          <p:spPr>
            <a:xfrm>
              <a:off x="1326461" y="1787016"/>
              <a:ext cx="20113" cy="14220"/>
            </a:xfrm>
            <a:custGeom>
              <a:avLst/>
              <a:gdLst/>
              <a:ahLst/>
              <a:cxnLst/>
              <a:rect l="l" t="t" r="r" b="b"/>
              <a:pathLst>
                <a:path w="215" h="152" extrusionOk="0">
                  <a:moveTo>
                    <a:pt x="38" y="0"/>
                  </a:moveTo>
                  <a:cubicBezTo>
                    <a:pt x="0" y="0"/>
                    <a:pt x="0" y="76"/>
                    <a:pt x="0" y="152"/>
                  </a:cubicBezTo>
                  <a:lnTo>
                    <a:pt x="107" y="152"/>
                  </a:lnTo>
                  <a:cubicBezTo>
                    <a:pt x="107" y="152"/>
                    <a:pt x="214" y="152"/>
                    <a:pt x="214" y="45"/>
                  </a:cubicBezTo>
                  <a:lnTo>
                    <a:pt x="107" y="45"/>
                  </a:lnTo>
                  <a:cubicBezTo>
                    <a:pt x="76" y="13"/>
                    <a:pt x="54" y="0"/>
                    <a:pt x="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65"/>
            <p:cNvSpPr/>
            <p:nvPr/>
          </p:nvSpPr>
          <p:spPr>
            <a:xfrm>
              <a:off x="1501680" y="1791132"/>
              <a:ext cx="12629" cy="10103"/>
            </a:xfrm>
            <a:custGeom>
              <a:avLst/>
              <a:gdLst/>
              <a:ahLst/>
              <a:cxnLst/>
              <a:rect l="l" t="t" r="r" b="b"/>
              <a:pathLst>
                <a:path w="135" h="108" extrusionOk="0">
                  <a:moveTo>
                    <a:pt x="1" y="1"/>
                  </a:moveTo>
                  <a:cubicBezTo>
                    <a:pt x="1" y="108"/>
                    <a:pt x="1" y="108"/>
                    <a:pt x="135" y="108"/>
                  </a:cubicBez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65"/>
            <p:cNvSpPr/>
            <p:nvPr/>
          </p:nvSpPr>
          <p:spPr>
            <a:xfrm>
              <a:off x="1669415" y="1787016"/>
              <a:ext cx="20207" cy="14220"/>
            </a:xfrm>
            <a:custGeom>
              <a:avLst/>
              <a:gdLst/>
              <a:ahLst/>
              <a:cxnLst/>
              <a:rect l="l" t="t" r="r" b="b"/>
              <a:pathLst>
                <a:path w="216" h="152" extrusionOk="0">
                  <a:moveTo>
                    <a:pt x="86" y="0"/>
                  </a:moveTo>
                  <a:cubicBezTo>
                    <a:pt x="55" y="0"/>
                    <a:pt x="1" y="76"/>
                    <a:pt x="1" y="152"/>
                  </a:cubicBezTo>
                  <a:lnTo>
                    <a:pt x="108" y="152"/>
                  </a:lnTo>
                  <a:cubicBezTo>
                    <a:pt x="215" y="152"/>
                    <a:pt x="215" y="152"/>
                    <a:pt x="215" y="45"/>
                  </a:cubicBezTo>
                  <a:lnTo>
                    <a:pt x="108" y="45"/>
                  </a:lnTo>
                  <a:cubicBezTo>
                    <a:pt x="108" y="13"/>
                    <a:pt x="99" y="0"/>
                    <a:pt x="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65"/>
            <p:cNvSpPr/>
            <p:nvPr/>
          </p:nvSpPr>
          <p:spPr>
            <a:xfrm>
              <a:off x="1148622" y="1926312"/>
              <a:ext cx="20113" cy="22639"/>
            </a:xfrm>
            <a:custGeom>
              <a:avLst/>
              <a:gdLst/>
              <a:ahLst/>
              <a:cxnLst/>
              <a:rect l="l" t="t" r="r" b="b"/>
              <a:pathLst>
                <a:path w="215" h="242" extrusionOk="0">
                  <a:moveTo>
                    <a:pt x="108" y="1"/>
                  </a:moveTo>
                  <a:lnTo>
                    <a:pt x="1" y="135"/>
                  </a:lnTo>
                  <a:lnTo>
                    <a:pt x="108" y="242"/>
                  </a:lnTo>
                  <a:cubicBezTo>
                    <a:pt x="215" y="242"/>
                    <a:pt x="215" y="242"/>
                    <a:pt x="215" y="135"/>
                  </a:cubicBez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65"/>
            <p:cNvSpPr/>
            <p:nvPr/>
          </p:nvSpPr>
          <p:spPr>
            <a:xfrm>
              <a:off x="1326461" y="1926312"/>
              <a:ext cx="20113" cy="22639"/>
            </a:xfrm>
            <a:custGeom>
              <a:avLst/>
              <a:gdLst/>
              <a:ahLst/>
              <a:cxnLst/>
              <a:rect l="l" t="t" r="r" b="b"/>
              <a:pathLst>
                <a:path w="215" h="242" extrusionOk="0">
                  <a:moveTo>
                    <a:pt x="107" y="1"/>
                  </a:moveTo>
                  <a:cubicBezTo>
                    <a:pt x="0" y="1"/>
                    <a:pt x="0" y="135"/>
                    <a:pt x="0" y="135"/>
                  </a:cubicBezTo>
                  <a:cubicBezTo>
                    <a:pt x="0" y="242"/>
                    <a:pt x="0" y="242"/>
                    <a:pt x="107" y="242"/>
                  </a:cubicBezTo>
                  <a:cubicBezTo>
                    <a:pt x="107" y="242"/>
                    <a:pt x="214" y="242"/>
                    <a:pt x="214" y="135"/>
                  </a:cubicBezTo>
                  <a:cubicBezTo>
                    <a:pt x="214" y="135"/>
                    <a:pt x="107" y="135"/>
                    <a:pt x="1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65"/>
            <p:cNvSpPr/>
            <p:nvPr/>
          </p:nvSpPr>
          <p:spPr>
            <a:xfrm>
              <a:off x="1501680" y="1926312"/>
              <a:ext cx="12629" cy="22639"/>
            </a:xfrm>
            <a:custGeom>
              <a:avLst/>
              <a:gdLst/>
              <a:ahLst/>
              <a:cxnLst/>
              <a:rect l="l" t="t" r="r" b="b"/>
              <a:pathLst>
                <a:path w="135" h="242" extrusionOk="0">
                  <a:moveTo>
                    <a:pt x="135" y="1"/>
                  </a:moveTo>
                  <a:cubicBezTo>
                    <a:pt x="1" y="1"/>
                    <a:pt x="1" y="135"/>
                    <a:pt x="1" y="135"/>
                  </a:cubicBezTo>
                  <a:cubicBezTo>
                    <a:pt x="1" y="242"/>
                    <a:pt x="1" y="242"/>
                    <a:pt x="135" y="242"/>
                  </a:cubicBezTo>
                  <a:lnTo>
                    <a:pt x="135" y="135"/>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65"/>
            <p:cNvSpPr/>
            <p:nvPr/>
          </p:nvSpPr>
          <p:spPr>
            <a:xfrm>
              <a:off x="1669415" y="1926312"/>
              <a:ext cx="20207" cy="22639"/>
            </a:xfrm>
            <a:custGeom>
              <a:avLst/>
              <a:gdLst/>
              <a:ahLst/>
              <a:cxnLst/>
              <a:rect l="l" t="t" r="r" b="b"/>
              <a:pathLst>
                <a:path w="216" h="242" extrusionOk="0">
                  <a:moveTo>
                    <a:pt x="108" y="1"/>
                  </a:moveTo>
                  <a:lnTo>
                    <a:pt x="1" y="135"/>
                  </a:lnTo>
                  <a:cubicBezTo>
                    <a:pt x="1" y="242"/>
                    <a:pt x="108" y="242"/>
                    <a:pt x="108" y="242"/>
                  </a:cubicBezTo>
                  <a:cubicBezTo>
                    <a:pt x="215" y="242"/>
                    <a:pt x="215" y="242"/>
                    <a:pt x="215" y="135"/>
                  </a:cubicBez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67" name="Google Shape;2667;p65"/>
          <p:cNvGrpSpPr/>
          <p:nvPr/>
        </p:nvGrpSpPr>
        <p:grpSpPr>
          <a:xfrm>
            <a:off x="1041029" y="1062505"/>
            <a:ext cx="543432" cy="741197"/>
            <a:chOff x="2878829" y="3023092"/>
            <a:chExt cx="543432" cy="741197"/>
          </a:xfrm>
        </p:grpSpPr>
        <p:sp>
          <p:nvSpPr>
            <p:cNvPr id="2668" name="Google Shape;2668;p65"/>
            <p:cNvSpPr/>
            <p:nvPr/>
          </p:nvSpPr>
          <p:spPr>
            <a:xfrm>
              <a:off x="2878829" y="3023092"/>
              <a:ext cx="22639" cy="20113"/>
            </a:xfrm>
            <a:custGeom>
              <a:avLst/>
              <a:gdLst/>
              <a:ahLst/>
              <a:cxnLst/>
              <a:rect l="l" t="t" r="r" b="b"/>
              <a:pathLst>
                <a:path w="242" h="215" extrusionOk="0">
                  <a:moveTo>
                    <a:pt x="135" y="0"/>
                  </a:moveTo>
                  <a:lnTo>
                    <a:pt x="1" y="107"/>
                  </a:lnTo>
                  <a:cubicBezTo>
                    <a:pt x="1" y="214"/>
                    <a:pt x="135" y="214"/>
                    <a:pt x="135" y="214"/>
                  </a:cubicBezTo>
                  <a:cubicBezTo>
                    <a:pt x="135" y="214"/>
                    <a:pt x="242" y="214"/>
                    <a:pt x="242" y="107"/>
                  </a:cubicBezTo>
                  <a:lnTo>
                    <a:pt x="1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65"/>
            <p:cNvSpPr/>
            <p:nvPr/>
          </p:nvSpPr>
          <p:spPr>
            <a:xfrm>
              <a:off x="3056668" y="3023092"/>
              <a:ext cx="10103" cy="20113"/>
            </a:xfrm>
            <a:custGeom>
              <a:avLst/>
              <a:gdLst/>
              <a:ahLst/>
              <a:cxnLst/>
              <a:rect l="l" t="t" r="r" b="b"/>
              <a:pathLst>
                <a:path w="108" h="215" extrusionOk="0">
                  <a:moveTo>
                    <a:pt x="107" y="0"/>
                  </a:moveTo>
                  <a:cubicBezTo>
                    <a:pt x="0" y="0"/>
                    <a:pt x="0" y="107"/>
                    <a:pt x="0" y="107"/>
                  </a:cubicBezTo>
                  <a:lnTo>
                    <a:pt x="0" y="214"/>
                  </a:lnTo>
                  <a:cubicBezTo>
                    <a:pt x="107" y="214"/>
                    <a:pt x="107" y="214"/>
                    <a:pt x="107" y="107"/>
                  </a:cubicBezTo>
                  <a:lnTo>
                    <a:pt x="1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65"/>
            <p:cNvSpPr/>
            <p:nvPr/>
          </p:nvSpPr>
          <p:spPr>
            <a:xfrm>
              <a:off x="3224403" y="3023092"/>
              <a:ext cx="20113" cy="20113"/>
            </a:xfrm>
            <a:custGeom>
              <a:avLst/>
              <a:gdLst/>
              <a:ahLst/>
              <a:cxnLst/>
              <a:rect l="l" t="t" r="r" b="b"/>
              <a:pathLst>
                <a:path w="215" h="215" extrusionOk="0">
                  <a:moveTo>
                    <a:pt x="108" y="0"/>
                  </a:moveTo>
                  <a:lnTo>
                    <a:pt x="0" y="107"/>
                  </a:lnTo>
                  <a:lnTo>
                    <a:pt x="108" y="214"/>
                  </a:lnTo>
                  <a:cubicBezTo>
                    <a:pt x="215" y="214"/>
                    <a:pt x="215" y="214"/>
                    <a:pt x="215" y="107"/>
                  </a:cubicBezTo>
                  <a:cubicBezTo>
                    <a:pt x="215" y="107"/>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65"/>
            <p:cNvSpPr/>
            <p:nvPr/>
          </p:nvSpPr>
          <p:spPr>
            <a:xfrm>
              <a:off x="3402148" y="3023092"/>
              <a:ext cx="20113" cy="20113"/>
            </a:xfrm>
            <a:custGeom>
              <a:avLst/>
              <a:gdLst/>
              <a:ahLst/>
              <a:cxnLst/>
              <a:rect l="l" t="t" r="r" b="b"/>
              <a:pathLst>
                <a:path w="215" h="215" extrusionOk="0">
                  <a:moveTo>
                    <a:pt x="108" y="0"/>
                  </a:moveTo>
                  <a:cubicBezTo>
                    <a:pt x="1" y="0"/>
                    <a:pt x="1" y="107"/>
                    <a:pt x="1" y="107"/>
                  </a:cubicBezTo>
                  <a:cubicBezTo>
                    <a:pt x="1" y="214"/>
                    <a:pt x="1" y="214"/>
                    <a:pt x="108" y="214"/>
                  </a:cubicBezTo>
                  <a:cubicBezTo>
                    <a:pt x="108" y="214"/>
                    <a:pt x="215" y="214"/>
                    <a:pt x="215" y="107"/>
                  </a:cubicBezTo>
                  <a:lnTo>
                    <a:pt x="10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65"/>
            <p:cNvSpPr/>
            <p:nvPr/>
          </p:nvSpPr>
          <p:spPr>
            <a:xfrm>
              <a:off x="2878829" y="3168282"/>
              <a:ext cx="22639" cy="22639"/>
            </a:xfrm>
            <a:custGeom>
              <a:avLst/>
              <a:gdLst/>
              <a:ahLst/>
              <a:cxnLst/>
              <a:rect l="l" t="t" r="r" b="b"/>
              <a:pathLst>
                <a:path w="242" h="242" extrusionOk="0">
                  <a:moveTo>
                    <a:pt x="135" y="1"/>
                  </a:moveTo>
                  <a:lnTo>
                    <a:pt x="1" y="108"/>
                  </a:lnTo>
                  <a:lnTo>
                    <a:pt x="135" y="242"/>
                  </a:lnTo>
                  <a:lnTo>
                    <a:pt x="242"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65"/>
            <p:cNvSpPr/>
            <p:nvPr/>
          </p:nvSpPr>
          <p:spPr>
            <a:xfrm>
              <a:off x="3056668" y="3168282"/>
              <a:ext cx="10103" cy="22639"/>
            </a:xfrm>
            <a:custGeom>
              <a:avLst/>
              <a:gdLst/>
              <a:ahLst/>
              <a:cxnLst/>
              <a:rect l="l" t="t" r="r" b="b"/>
              <a:pathLst>
                <a:path w="108" h="242" extrusionOk="0">
                  <a:moveTo>
                    <a:pt x="107" y="1"/>
                  </a:moveTo>
                  <a:cubicBezTo>
                    <a:pt x="0" y="1"/>
                    <a:pt x="0" y="108"/>
                    <a:pt x="0" y="108"/>
                  </a:cubicBezTo>
                  <a:cubicBezTo>
                    <a:pt x="0" y="108"/>
                    <a:pt x="0" y="242"/>
                    <a:pt x="107" y="242"/>
                  </a:cubicBezTo>
                  <a:lnTo>
                    <a:pt x="107" y="108"/>
                  </a:ln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65"/>
            <p:cNvSpPr/>
            <p:nvPr/>
          </p:nvSpPr>
          <p:spPr>
            <a:xfrm>
              <a:off x="3224403" y="3168282"/>
              <a:ext cx="20113" cy="22639"/>
            </a:xfrm>
            <a:custGeom>
              <a:avLst/>
              <a:gdLst/>
              <a:ahLst/>
              <a:cxnLst/>
              <a:rect l="l" t="t" r="r" b="b"/>
              <a:pathLst>
                <a:path w="215" h="242" extrusionOk="0">
                  <a:moveTo>
                    <a:pt x="108" y="1"/>
                  </a:moveTo>
                  <a:lnTo>
                    <a:pt x="0" y="108"/>
                  </a:lnTo>
                  <a:lnTo>
                    <a:pt x="108" y="242"/>
                  </a:lnTo>
                  <a:cubicBezTo>
                    <a:pt x="215" y="242"/>
                    <a:pt x="215" y="108"/>
                    <a:pt x="215" y="108"/>
                  </a:cubicBezTo>
                  <a:cubicBezTo>
                    <a:pt x="215" y="108"/>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65"/>
            <p:cNvSpPr/>
            <p:nvPr/>
          </p:nvSpPr>
          <p:spPr>
            <a:xfrm>
              <a:off x="3402148" y="3168282"/>
              <a:ext cx="20113" cy="22639"/>
            </a:xfrm>
            <a:custGeom>
              <a:avLst/>
              <a:gdLst/>
              <a:ahLst/>
              <a:cxnLst/>
              <a:rect l="l" t="t" r="r" b="b"/>
              <a:pathLst>
                <a:path w="215" h="242" extrusionOk="0">
                  <a:moveTo>
                    <a:pt x="108" y="1"/>
                  </a:moveTo>
                  <a:cubicBezTo>
                    <a:pt x="1" y="1"/>
                    <a:pt x="1" y="108"/>
                    <a:pt x="1" y="108"/>
                  </a:cubicBezTo>
                  <a:cubicBezTo>
                    <a:pt x="1" y="108"/>
                    <a:pt x="1" y="242"/>
                    <a:pt x="108" y="242"/>
                  </a:cubicBezTo>
                  <a:lnTo>
                    <a:pt x="215" y="108"/>
                  </a:ln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65"/>
            <p:cNvSpPr/>
            <p:nvPr/>
          </p:nvSpPr>
          <p:spPr>
            <a:xfrm>
              <a:off x="2878829" y="3315997"/>
              <a:ext cx="22639" cy="20113"/>
            </a:xfrm>
            <a:custGeom>
              <a:avLst/>
              <a:gdLst/>
              <a:ahLst/>
              <a:cxnLst/>
              <a:rect l="l" t="t" r="r" b="b"/>
              <a:pathLst>
                <a:path w="242" h="215" extrusionOk="0">
                  <a:moveTo>
                    <a:pt x="135" y="1"/>
                  </a:moveTo>
                  <a:lnTo>
                    <a:pt x="1" y="108"/>
                  </a:lnTo>
                  <a:lnTo>
                    <a:pt x="135" y="215"/>
                  </a:lnTo>
                  <a:lnTo>
                    <a:pt x="242"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65"/>
            <p:cNvSpPr/>
            <p:nvPr/>
          </p:nvSpPr>
          <p:spPr>
            <a:xfrm>
              <a:off x="3056668" y="3315997"/>
              <a:ext cx="10103" cy="20113"/>
            </a:xfrm>
            <a:custGeom>
              <a:avLst/>
              <a:gdLst/>
              <a:ahLst/>
              <a:cxnLst/>
              <a:rect l="l" t="t" r="r" b="b"/>
              <a:pathLst>
                <a:path w="108" h="215" extrusionOk="0">
                  <a:moveTo>
                    <a:pt x="107" y="1"/>
                  </a:moveTo>
                  <a:cubicBezTo>
                    <a:pt x="0" y="1"/>
                    <a:pt x="0" y="108"/>
                    <a:pt x="0" y="108"/>
                  </a:cubicBezTo>
                  <a:lnTo>
                    <a:pt x="0" y="215"/>
                  </a:lnTo>
                  <a:cubicBezTo>
                    <a:pt x="107" y="215"/>
                    <a:pt x="107" y="108"/>
                    <a:pt x="107" y="108"/>
                  </a:cubicBez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65"/>
            <p:cNvSpPr/>
            <p:nvPr/>
          </p:nvSpPr>
          <p:spPr>
            <a:xfrm>
              <a:off x="3224403" y="3315997"/>
              <a:ext cx="20113" cy="20113"/>
            </a:xfrm>
            <a:custGeom>
              <a:avLst/>
              <a:gdLst/>
              <a:ahLst/>
              <a:cxnLst/>
              <a:rect l="l" t="t" r="r" b="b"/>
              <a:pathLst>
                <a:path w="215" h="215" extrusionOk="0">
                  <a:moveTo>
                    <a:pt x="108" y="1"/>
                  </a:moveTo>
                  <a:lnTo>
                    <a:pt x="0" y="108"/>
                  </a:lnTo>
                  <a:cubicBezTo>
                    <a:pt x="108" y="108"/>
                    <a:pt x="108" y="215"/>
                    <a:pt x="108" y="215"/>
                  </a:cubicBezTo>
                  <a:cubicBezTo>
                    <a:pt x="215" y="215"/>
                    <a:pt x="215" y="108"/>
                    <a:pt x="215" y="108"/>
                  </a:cubicBez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65"/>
            <p:cNvSpPr/>
            <p:nvPr/>
          </p:nvSpPr>
          <p:spPr>
            <a:xfrm>
              <a:off x="3402148" y="3315997"/>
              <a:ext cx="20113" cy="20113"/>
            </a:xfrm>
            <a:custGeom>
              <a:avLst/>
              <a:gdLst/>
              <a:ahLst/>
              <a:cxnLst/>
              <a:rect l="l" t="t" r="r" b="b"/>
              <a:pathLst>
                <a:path w="215" h="215" extrusionOk="0">
                  <a:moveTo>
                    <a:pt x="108" y="1"/>
                  </a:moveTo>
                  <a:cubicBezTo>
                    <a:pt x="1" y="1"/>
                    <a:pt x="1" y="108"/>
                    <a:pt x="1" y="108"/>
                  </a:cubicBezTo>
                  <a:cubicBezTo>
                    <a:pt x="1" y="108"/>
                    <a:pt x="1" y="215"/>
                    <a:pt x="108" y="215"/>
                  </a:cubicBezTo>
                  <a:lnTo>
                    <a:pt x="215" y="108"/>
                  </a:ln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65"/>
            <p:cNvSpPr/>
            <p:nvPr/>
          </p:nvSpPr>
          <p:spPr>
            <a:xfrm>
              <a:off x="2878829" y="3461281"/>
              <a:ext cx="22639" cy="20113"/>
            </a:xfrm>
            <a:custGeom>
              <a:avLst/>
              <a:gdLst/>
              <a:ahLst/>
              <a:cxnLst/>
              <a:rect l="l" t="t" r="r" b="b"/>
              <a:pathLst>
                <a:path w="242" h="215" extrusionOk="0">
                  <a:moveTo>
                    <a:pt x="135" y="0"/>
                  </a:moveTo>
                  <a:cubicBezTo>
                    <a:pt x="135" y="0"/>
                    <a:pt x="1" y="0"/>
                    <a:pt x="1" y="107"/>
                  </a:cubicBezTo>
                  <a:lnTo>
                    <a:pt x="135" y="214"/>
                  </a:lnTo>
                  <a:lnTo>
                    <a:pt x="242" y="107"/>
                  </a:lnTo>
                  <a:cubicBezTo>
                    <a:pt x="242" y="0"/>
                    <a:pt x="135" y="0"/>
                    <a:pt x="1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65"/>
            <p:cNvSpPr/>
            <p:nvPr/>
          </p:nvSpPr>
          <p:spPr>
            <a:xfrm>
              <a:off x="3056668" y="3461281"/>
              <a:ext cx="10103" cy="20113"/>
            </a:xfrm>
            <a:custGeom>
              <a:avLst/>
              <a:gdLst/>
              <a:ahLst/>
              <a:cxnLst/>
              <a:rect l="l" t="t" r="r" b="b"/>
              <a:pathLst>
                <a:path w="108" h="215" extrusionOk="0">
                  <a:moveTo>
                    <a:pt x="107" y="0"/>
                  </a:moveTo>
                  <a:cubicBezTo>
                    <a:pt x="0" y="0"/>
                    <a:pt x="0" y="0"/>
                    <a:pt x="0" y="107"/>
                  </a:cubicBezTo>
                  <a:lnTo>
                    <a:pt x="0" y="214"/>
                  </a:lnTo>
                  <a:cubicBezTo>
                    <a:pt x="107" y="214"/>
                    <a:pt x="107" y="107"/>
                    <a:pt x="107" y="107"/>
                  </a:cubicBezTo>
                  <a:lnTo>
                    <a:pt x="1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65"/>
            <p:cNvSpPr/>
            <p:nvPr/>
          </p:nvSpPr>
          <p:spPr>
            <a:xfrm>
              <a:off x="3224403" y="3461281"/>
              <a:ext cx="20113" cy="20113"/>
            </a:xfrm>
            <a:custGeom>
              <a:avLst/>
              <a:gdLst/>
              <a:ahLst/>
              <a:cxnLst/>
              <a:rect l="l" t="t" r="r" b="b"/>
              <a:pathLst>
                <a:path w="215" h="215" extrusionOk="0">
                  <a:moveTo>
                    <a:pt x="108" y="0"/>
                  </a:moveTo>
                  <a:cubicBezTo>
                    <a:pt x="108" y="0"/>
                    <a:pt x="0" y="0"/>
                    <a:pt x="0" y="107"/>
                  </a:cubicBezTo>
                  <a:cubicBezTo>
                    <a:pt x="108" y="107"/>
                    <a:pt x="108" y="107"/>
                    <a:pt x="108" y="214"/>
                  </a:cubicBezTo>
                  <a:cubicBezTo>
                    <a:pt x="215" y="214"/>
                    <a:pt x="215" y="107"/>
                    <a:pt x="215" y="107"/>
                  </a:cubicBezTo>
                  <a:cubicBezTo>
                    <a:pt x="215" y="0"/>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65"/>
            <p:cNvSpPr/>
            <p:nvPr/>
          </p:nvSpPr>
          <p:spPr>
            <a:xfrm>
              <a:off x="3402148" y="3461281"/>
              <a:ext cx="20113" cy="20113"/>
            </a:xfrm>
            <a:custGeom>
              <a:avLst/>
              <a:gdLst/>
              <a:ahLst/>
              <a:cxnLst/>
              <a:rect l="l" t="t" r="r" b="b"/>
              <a:pathLst>
                <a:path w="215" h="215" extrusionOk="0">
                  <a:moveTo>
                    <a:pt x="108" y="0"/>
                  </a:moveTo>
                  <a:cubicBezTo>
                    <a:pt x="1" y="0"/>
                    <a:pt x="1" y="0"/>
                    <a:pt x="1" y="107"/>
                  </a:cubicBezTo>
                  <a:cubicBezTo>
                    <a:pt x="1" y="107"/>
                    <a:pt x="1" y="214"/>
                    <a:pt x="108" y="214"/>
                  </a:cubicBezTo>
                  <a:lnTo>
                    <a:pt x="215" y="107"/>
                  </a:lnTo>
                  <a:cubicBezTo>
                    <a:pt x="215" y="0"/>
                    <a:pt x="108"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65"/>
            <p:cNvSpPr/>
            <p:nvPr/>
          </p:nvSpPr>
          <p:spPr>
            <a:xfrm>
              <a:off x="2878829" y="3606470"/>
              <a:ext cx="22639" cy="10103"/>
            </a:xfrm>
            <a:custGeom>
              <a:avLst/>
              <a:gdLst/>
              <a:ahLst/>
              <a:cxnLst/>
              <a:rect l="l" t="t" r="r" b="b"/>
              <a:pathLst>
                <a:path w="242" h="108" extrusionOk="0">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65"/>
            <p:cNvSpPr/>
            <p:nvPr/>
          </p:nvSpPr>
          <p:spPr>
            <a:xfrm>
              <a:off x="3056668" y="3606470"/>
              <a:ext cx="10103" cy="15342"/>
            </a:xfrm>
            <a:custGeom>
              <a:avLst/>
              <a:gdLst/>
              <a:ahLst/>
              <a:cxnLst/>
              <a:rect l="l" t="t" r="r" b="b"/>
              <a:pathLst>
                <a:path w="108" h="164" extrusionOk="0">
                  <a:moveTo>
                    <a:pt x="107" y="1"/>
                  </a:moveTo>
                  <a:cubicBezTo>
                    <a:pt x="0" y="1"/>
                    <a:pt x="0" y="1"/>
                    <a:pt x="0" y="108"/>
                  </a:cubicBezTo>
                  <a:cubicBezTo>
                    <a:pt x="32" y="148"/>
                    <a:pt x="55" y="164"/>
                    <a:pt x="70" y="164"/>
                  </a:cubicBezTo>
                  <a:cubicBezTo>
                    <a:pt x="107" y="164"/>
                    <a:pt x="107" y="76"/>
                    <a:pt x="1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65"/>
            <p:cNvSpPr/>
            <p:nvPr/>
          </p:nvSpPr>
          <p:spPr>
            <a:xfrm>
              <a:off x="3224403" y="3606470"/>
              <a:ext cx="20113" cy="15342"/>
            </a:xfrm>
            <a:custGeom>
              <a:avLst/>
              <a:gdLst/>
              <a:ahLst/>
              <a:cxnLst/>
              <a:rect l="l" t="t" r="r" b="b"/>
              <a:pathLst>
                <a:path w="215" h="164" extrusionOk="0">
                  <a:moveTo>
                    <a:pt x="108" y="1"/>
                  </a:moveTo>
                  <a:cubicBezTo>
                    <a:pt x="108" y="1"/>
                    <a:pt x="0" y="1"/>
                    <a:pt x="0" y="108"/>
                  </a:cubicBezTo>
                  <a:lnTo>
                    <a:pt x="108" y="108"/>
                  </a:lnTo>
                  <a:cubicBezTo>
                    <a:pt x="140" y="148"/>
                    <a:pt x="162" y="164"/>
                    <a:pt x="178" y="164"/>
                  </a:cubicBezTo>
                  <a:cubicBezTo>
                    <a:pt x="215" y="164"/>
                    <a:pt x="215" y="76"/>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65"/>
            <p:cNvSpPr/>
            <p:nvPr/>
          </p:nvSpPr>
          <p:spPr>
            <a:xfrm>
              <a:off x="3402148" y="3606470"/>
              <a:ext cx="20113" cy="10103"/>
            </a:xfrm>
            <a:custGeom>
              <a:avLst/>
              <a:gdLst/>
              <a:ahLst/>
              <a:cxnLst/>
              <a:rect l="l" t="t" r="r" b="b"/>
              <a:pathLst>
                <a:path w="215" h="108" extrusionOk="0">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65"/>
            <p:cNvSpPr/>
            <p:nvPr/>
          </p:nvSpPr>
          <p:spPr>
            <a:xfrm>
              <a:off x="2878829" y="3754186"/>
              <a:ext cx="22639" cy="10103"/>
            </a:xfrm>
            <a:custGeom>
              <a:avLst/>
              <a:gdLst/>
              <a:ahLst/>
              <a:cxnLst/>
              <a:rect l="l" t="t" r="r" b="b"/>
              <a:pathLst>
                <a:path w="242" h="108" extrusionOk="0">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65"/>
            <p:cNvSpPr/>
            <p:nvPr/>
          </p:nvSpPr>
          <p:spPr>
            <a:xfrm>
              <a:off x="3056668" y="3754186"/>
              <a:ext cx="10103" cy="10103"/>
            </a:xfrm>
            <a:custGeom>
              <a:avLst/>
              <a:gdLst/>
              <a:ahLst/>
              <a:cxnLst/>
              <a:rect l="l" t="t" r="r" b="b"/>
              <a:pathLst>
                <a:path w="108" h="108" extrusionOk="0">
                  <a:moveTo>
                    <a:pt x="107" y="1"/>
                  </a:moveTo>
                  <a:cubicBezTo>
                    <a:pt x="0" y="1"/>
                    <a:pt x="0" y="1"/>
                    <a:pt x="0" y="108"/>
                  </a:cubicBezTo>
                  <a:lnTo>
                    <a:pt x="107" y="108"/>
                  </a:ln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65"/>
            <p:cNvSpPr/>
            <p:nvPr/>
          </p:nvSpPr>
          <p:spPr>
            <a:xfrm>
              <a:off x="3224403" y="3754186"/>
              <a:ext cx="20113" cy="10103"/>
            </a:xfrm>
            <a:custGeom>
              <a:avLst/>
              <a:gdLst/>
              <a:ahLst/>
              <a:cxnLst/>
              <a:rect l="l" t="t" r="r" b="b"/>
              <a:pathLst>
                <a:path w="215" h="108" extrusionOk="0">
                  <a:moveTo>
                    <a:pt x="108" y="1"/>
                  </a:moveTo>
                  <a:cubicBezTo>
                    <a:pt x="108" y="1"/>
                    <a:pt x="0" y="1"/>
                    <a:pt x="0" y="108"/>
                  </a:cubicBezTo>
                  <a:lnTo>
                    <a:pt x="215" y="108"/>
                  </a:ln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65"/>
            <p:cNvSpPr/>
            <p:nvPr/>
          </p:nvSpPr>
          <p:spPr>
            <a:xfrm>
              <a:off x="3402148" y="3754186"/>
              <a:ext cx="20113" cy="10103"/>
            </a:xfrm>
            <a:custGeom>
              <a:avLst/>
              <a:gdLst/>
              <a:ahLst/>
              <a:cxnLst/>
              <a:rect l="l" t="t" r="r" b="b"/>
              <a:pathLst>
                <a:path w="215" h="108" extrusionOk="0">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92" name="Google Shape;2692;p65"/>
          <p:cNvSpPr/>
          <p:nvPr/>
        </p:nvSpPr>
        <p:spPr>
          <a:xfrm>
            <a:off x="5780399" y="4749726"/>
            <a:ext cx="137651" cy="137550"/>
          </a:xfrm>
          <a:custGeom>
            <a:avLst/>
            <a:gdLst/>
            <a:ahLst/>
            <a:cxnLst/>
            <a:rect l="l" t="t" r="r" b="b"/>
            <a:pathLst>
              <a:path w="885" h="884" fill="none" extrusionOk="0">
                <a:moveTo>
                  <a:pt x="884" y="429"/>
                </a:moveTo>
                <a:cubicBezTo>
                  <a:pt x="884" y="777"/>
                  <a:pt x="777" y="884"/>
                  <a:pt x="456" y="884"/>
                </a:cubicBezTo>
                <a:cubicBezTo>
                  <a:pt x="215" y="884"/>
                  <a:pt x="1" y="777"/>
                  <a:pt x="1" y="429"/>
                </a:cubicBezTo>
                <a:cubicBezTo>
                  <a:pt x="1" y="214"/>
                  <a:pt x="215" y="0"/>
                  <a:pt x="456" y="0"/>
                </a:cubicBezTo>
                <a:cubicBezTo>
                  <a:pt x="777" y="0"/>
                  <a:pt x="884" y="214"/>
                  <a:pt x="884" y="429"/>
                </a:cubicBezTo>
                <a:close/>
              </a:path>
            </a:pathLst>
          </a:custGeom>
          <a:noFill/>
          <a:ln w="11375" cap="flat" cmpd="sng">
            <a:solidFill>
              <a:schemeClr val="lt1"/>
            </a:solidFill>
            <a:prstDash val="solid"/>
            <a:miter lim="267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93" name="Google Shape;2693;p65"/>
          <p:cNvGrpSpPr/>
          <p:nvPr/>
        </p:nvGrpSpPr>
        <p:grpSpPr>
          <a:xfrm rot="5400000">
            <a:off x="3093517" y="311552"/>
            <a:ext cx="2956954" cy="4721744"/>
            <a:chOff x="4479125" y="1041049"/>
            <a:chExt cx="935952" cy="1494601"/>
          </a:xfrm>
        </p:grpSpPr>
        <p:sp>
          <p:nvSpPr>
            <p:cNvPr id="2694" name="Google Shape;2694;p65"/>
            <p:cNvSpPr/>
            <p:nvPr/>
          </p:nvSpPr>
          <p:spPr>
            <a:xfrm>
              <a:off x="4810350" y="2482750"/>
              <a:ext cx="53550" cy="52900"/>
            </a:xfrm>
            <a:custGeom>
              <a:avLst/>
              <a:gdLst/>
              <a:ahLst/>
              <a:cxnLst/>
              <a:rect l="l" t="t" r="r" b="b"/>
              <a:pathLst>
                <a:path w="2142" h="2116" fill="none" extrusionOk="0">
                  <a:moveTo>
                    <a:pt x="1901" y="884"/>
                  </a:moveTo>
                  <a:cubicBezTo>
                    <a:pt x="2142" y="1553"/>
                    <a:pt x="1473" y="2115"/>
                    <a:pt x="804" y="2008"/>
                  </a:cubicBezTo>
                  <a:cubicBezTo>
                    <a:pt x="563" y="1901"/>
                    <a:pt x="242" y="1660"/>
                    <a:pt x="242" y="1339"/>
                  </a:cubicBezTo>
                  <a:cubicBezTo>
                    <a:pt x="1" y="670"/>
                    <a:pt x="563" y="1"/>
                    <a:pt x="1232" y="215"/>
                  </a:cubicBezTo>
                  <a:cubicBezTo>
                    <a:pt x="1580" y="322"/>
                    <a:pt x="1901" y="563"/>
                    <a:pt x="1901" y="884"/>
                  </a:cubicBezTo>
                  <a:close/>
                </a:path>
              </a:pathLst>
            </a:custGeom>
            <a:noFill/>
            <a:ln w="11375" cap="flat" cmpd="sng">
              <a:solidFill>
                <a:schemeClr val="lt1"/>
              </a:solidFill>
              <a:prstDash val="solid"/>
              <a:miter lim="267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65"/>
            <p:cNvSpPr/>
            <p:nvPr/>
          </p:nvSpPr>
          <p:spPr>
            <a:xfrm>
              <a:off x="4640400" y="2418525"/>
              <a:ext cx="22775" cy="22100"/>
            </a:xfrm>
            <a:custGeom>
              <a:avLst/>
              <a:gdLst/>
              <a:ahLst/>
              <a:cxnLst/>
              <a:rect l="l" t="t" r="r" b="b"/>
              <a:pathLst>
                <a:path w="911" h="884" fill="none" extrusionOk="0">
                  <a:moveTo>
                    <a:pt x="910" y="455"/>
                  </a:moveTo>
                  <a:cubicBezTo>
                    <a:pt x="910" y="669"/>
                    <a:pt x="669" y="884"/>
                    <a:pt x="455" y="884"/>
                  </a:cubicBezTo>
                  <a:cubicBezTo>
                    <a:pt x="241" y="884"/>
                    <a:pt x="0" y="669"/>
                    <a:pt x="0" y="455"/>
                  </a:cubicBezTo>
                  <a:cubicBezTo>
                    <a:pt x="0" y="107"/>
                    <a:pt x="241" y="0"/>
                    <a:pt x="455" y="0"/>
                  </a:cubicBezTo>
                  <a:cubicBezTo>
                    <a:pt x="669" y="0"/>
                    <a:pt x="910" y="107"/>
                    <a:pt x="910" y="455"/>
                  </a:cubicBezTo>
                  <a:close/>
                </a:path>
              </a:pathLst>
            </a:custGeom>
            <a:noFill/>
            <a:ln w="11375" cap="flat" cmpd="sng">
              <a:solidFill>
                <a:schemeClr val="lt1"/>
              </a:solidFill>
              <a:prstDash val="solid"/>
              <a:miter lim="267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65"/>
            <p:cNvSpPr/>
            <p:nvPr/>
          </p:nvSpPr>
          <p:spPr>
            <a:xfrm>
              <a:off x="5392977" y="1041049"/>
              <a:ext cx="22100" cy="22775"/>
            </a:xfrm>
            <a:custGeom>
              <a:avLst/>
              <a:gdLst/>
              <a:ahLst/>
              <a:cxnLst/>
              <a:rect l="l" t="t" r="r" b="b"/>
              <a:pathLst>
                <a:path w="884" h="911" fill="none" extrusionOk="0">
                  <a:moveTo>
                    <a:pt x="884" y="456"/>
                  </a:moveTo>
                  <a:cubicBezTo>
                    <a:pt x="884" y="804"/>
                    <a:pt x="669" y="911"/>
                    <a:pt x="455" y="911"/>
                  </a:cubicBezTo>
                  <a:cubicBezTo>
                    <a:pt x="107" y="911"/>
                    <a:pt x="0" y="804"/>
                    <a:pt x="0" y="456"/>
                  </a:cubicBezTo>
                  <a:cubicBezTo>
                    <a:pt x="0" y="242"/>
                    <a:pt x="107" y="1"/>
                    <a:pt x="455" y="1"/>
                  </a:cubicBezTo>
                  <a:cubicBezTo>
                    <a:pt x="669" y="1"/>
                    <a:pt x="884" y="242"/>
                    <a:pt x="884" y="456"/>
                  </a:cubicBezTo>
                  <a:close/>
                </a:path>
              </a:pathLst>
            </a:custGeom>
            <a:noFill/>
            <a:ln w="11375" cap="flat" cmpd="sng">
              <a:solidFill>
                <a:schemeClr val="lt1"/>
              </a:solidFill>
              <a:prstDash val="solid"/>
              <a:miter lim="267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65"/>
            <p:cNvSpPr/>
            <p:nvPr/>
          </p:nvSpPr>
          <p:spPr>
            <a:xfrm>
              <a:off x="4479125" y="1922025"/>
              <a:ext cx="50225" cy="50200"/>
            </a:xfrm>
            <a:custGeom>
              <a:avLst/>
              <a:gdLst/>
              <a:ahLst/>
              <a:cxnLst/>
              <a:rect l="l" t="t" r="r" b="b"/>
              <a:pathLst>
                <a:path w="2009" h="2008" fill="none" extrusionOk="0">
                  <a:moveTo>
                    <a:pt x="1874" y="803"/>
                  </a:moveTo>
                  <a:cubicBezTo>
                    <a:pt x="2008" y="1472"/>
                    <a:pt x="1446" y="2008"/>
                    <a:pt x="777" y="1901"/>
                  </a:cubicBezTo>
                  <a:cubicBezTo>
                    <a:pt x="429" y="1794"/>
                    <a:pt x="215" y="1579"/>
                    <a:pt x="108" y="1231"/>
                  </a:cubicBezTo>
                  <a:cubicBezTo>
                    <a:pt x="1" y="562"/>
                    <a:pt x="536" y="0"/>
                    <a:pt x="1205" y="134"/>
                  </a:cubicBezTo>
                  <a:cubicBezTo>
                    <a:pt x="1553" y="241"/>
                    <a:pt x="1767" y="455"/>
                    <a:pt x="1874" y="803"/>
                  </a:cubicBezTo>
                  <a:close/>
                </a:path>
              </a:pathLst>
            </a:custGeom>
            <a:noFill/>
            <a:ln w="11375" cap="flat" cmpd="sng">
              <a:solidFill>
                <a:schemeClr val="lt1"/>
              </a:solidFill>
              <a:prstDash val="solid"/>
              <a:miter lim="267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701"/>
        <p:cNvGrpSpPr/>
        <p:nvPr/>
      </p:nvGrpSpPr>
      <p:grpSpPr>
        <a:xfrm>
          <a:off x="0" y="0"/>
          <a:ext cx="0" cy="0"/>
          <a:chOff x="0" y="0"/>
          <a:chExt cx="0" cy="0"/>
        </a:xfrm>
      </p:grpSpPr>
      <p:sp>
        <p:nvSpPr>
          <p:cNvPr id="2702" name="Google Shape;2702;p66"/>
          <p:cNvSpPr txBox="1">
            <a:spLocks noGrp="1"/>
          </p:cNvSpPr>
          <p:nvPr>
            <p:ph type="title"/>
          </p:nvPr>
        </p:nvSpPr>
        <p:spPr>
          <a:xfrm>
            <a:off x="720000" y="540000"/>
            <a:ext cx="3852000" cy="572700"/>
          </a:xfrm>
          <a:prstGeom prst="rect">
            <a:avLst/>
          </a:prstGeom>
        </p:spPr>
        <p:txBody>
          <a:bodyPr spcFirstLastPara="1" wrap="square" lIns="91425" tIns="91425" rIns="91425" bIns="91425" anchor="t" anchorCtr="0">
            <a:noAutofit/>
          </a:bodyPr>
          <a:lstStyle/>
          <a:p>
            <a:pPr lvl="0"/>
            <a:r>
              <a:rPr lang="tr-TR" dirty="0"/>
              <a:t>PLATFORM</a:t>
            </a:r>
            <a:endParaRPr dirty="0"/>
          </a:p>
        </p:txBody>
      </p:sp>
      <p:pic>
        <p:nvPicPr>
          <p:cNvPr id="2703" name="Google Shape;2703;p66"/>
          <p:cNvPicPr preferRelativeResize="0"/>
          <p:nvPr/>
        </p:nvPicPr>
        <p:blipFill rotWithShape="1">
          <a:blip r:embed="rId3">
            <a:alphaModFix/>
          </a:blip>
          <a:srcRect l="-1114" r="-1124"/>
          <a:stretch/>
        </p:blipFill>
        <p:spPr>
          <a:xfrm>
            <a:off x="3360450" y="1649663"/>
            <a:ext cx="2353500" cy="1441800"/>
          </a:xfrm>
          <a:prstGeom prst="roundRect">
            <a:avLst>
              <a:gd name="adj" fmla="val 0"/>
            </a:avLst>
          </a:prstGeom>
          <a:noFill/>
          <a:ln>
            <a:noFill/>
          </a:ln>
        </p:spPr>
      </p:pic>
      <p:pic>
        <p:nvPicPr>
          <p:cNvPr id="2704" name="Google Shape;2704;p66"/>
          <p:cNvPicPr preferRelativeResize="0"/>
          <p:nvPr/>
        </p:nvPicPr>
        <p:blipFill rotWithShape="1">
          <a:blip r:embed="rId4">
            <a:alphaModFix/>
          </a:blip>
          <a:srcRect l="797" t="1018" r="797" b="1096"/>
          <a:stretch/>
        </p:blipFill>
        <p:spPr>
          <a:xfrm>
            <a:off x="1379621" y="1793057"/>
            <a:ext cx="1005300" cy="1571100"/>
          </a:xfrm>
          <a:prstGeom prst="roundRect">
            <a:avLst>
              <a:gd name="adj" fmla="val 1278"/>
            </a:avLst>
          </a:prstGeom>
          <a:noFill/>
          <a:ln>
            <a:noFill/>
          </a:ln>
        </p:spPr>
      </p:pic>
      <p:sp>
        <p:nvSpPr>
          <p:cNvPr id="2705" name="Google Shape;2705;p66"/>
          <p:cNvSpPr/>
          <p:nvPr/>
        </p:nvSpPr>
        <p:spPr>
          <a:xfrm rot="5400000">
            <a:off x="1049114" y="2014454"/>
            <a:ext cx="1666034" cy="1128196"/>
          </a:xfrm>
          <a:custGeom>
            <a:avLst/>
            <a:gdLst/>
            <a:ahLst/>
            <a:cxnLst/>
            <a:rect l="l" t="t" r="r" b="b"/>
            <a:pathLst>
              <a:path w="96414" h="63160" extrusionOk="0">
                <a:moveTo>
                  <a:pt x="92169" y="3479"/>
                </a:moveTo>
                <a:cubicBezTo>
                  <a:pt x="92552" y="3479"/>
                  <a:pt x="92967" y="3735"/>
                  <a:pt x="92967" y="4118"/>
                </a:cubicBezTo>
                <a:lnTo>
                  <a:pt x="92967" y="59042"/>
                </a:lnTo>
                <a:cubicBezTo>
                  <a:pt x="92967" y="59457"/>
                  <a:pt x="92552" y="59713"/>
                  <a:pt x="92169" y="59713"/>
                </a:cubicBezTo>
                <a:lnTo>
                  <a:pt x="4117" y="59713"/>
                </a:lnTo>
                <a:cubicBezTo>
                  <a:pt x="3862" y="59713"/>
                  <a:pt x="3447" y="59457"/>
                  <a:pt x="3447" y="59042"/>
                </a:cubicBezTo>
                <a:lnTo>
                  <a:pt x="3447" y="4118"/>
                </a:lnTo>
                <a:cubicBezTo>
                  <a:pt x="3447" y="3735"/>
                  <a:pt x="3862" y="3479"/>
                  <a:pt x="4117" y="3479"/>
                </a:cubicBezTo>
                <a:close/>
                <a:moveTo>
                  <a:pt x="4117" y="1"/>
                </a:moveTo>
                <a:cubicBezTo>
                  <a:pt x="1851" y="1"/>
                  <a:pt x="0" y="1884"/>
                  <a:pt x="0" y="4118"/>
                </a:cubicBezTo>
                <a:lnTo>
                  <a:pt x="0" y="59042"/>
                </a:lnTo>
                <a:cubicBezTo>
                  <a:pt x="0" y="61308"/>
                  <a:pt x="1851" y="63159"/>
                  <a:pt x="4117" y="63159"/>
                </a:cubicBezTo>
                <a:lnTo>
                  <a:pt x="92169" y="63159"/>
                </a:lnTo>
                <a:cubicBezTo>
                  <a:pt x="94563" y="63159"/>
                  <a:pt x="96414" y="61308"/>
                  <a:pt x="96414" y="59042"/>
                </a:cubicBezTo>
                <a:lnTo>
                  <a:pt x="96414" y="4118"/>
                </a:lnTo>
                <a:cubicBezTo>
                  <a:pt x="96414" y="1884"/>
                  <a:pt x="94563" y="1"/>
                  <a:pt x="92169"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06" name="Google Shape;2706;p66"/>
          <p:cNvGrpSpPr/>
          <p:nvPr/>
        </p:nvGrpSpPr>
        <p:grpSpPr>
          <a:xfrm>
            <a:off x="3065754" y="1579474"/>
            <a:ext cx="2945151" cy="1832165"/>
            <a:chOff x="3065754" y="1521837"/>
            <a:chExt cx="2945151" cy="1832165"/>
          </a:xfrm>
        </p:grpSpPr>
        <p:sp>
          <p:nvSpPr>
            <p:cNvPr id="2707" name="Google Shape;2707;p66"/>
            <p:cNvSpPr/>
            <p:nvPr/>
          </p:nvSpPr>
          <p:spPr>
            <a:xfrm>
              <a:off x="3065754" y="3099954"/>
              <a:ext cx="2945151" cy="162059"/>
            </a:xfrm>
            <a:custGeom>
              <a:avLst/>
              <a:gdLst/>
              <a:ahLst/>
              <a:cxnLst/>
              <a:rect l="l" t="t" r="r" b="b"/>
              <a:pathLst>
                <a:path w="132829" h="7309" extrusionOk="0">
                  <a:moveTo>
                    <a:pt x="10755" y="1"/>
                  </a:moveTo>
                  <a:lnTo>
                    <a:pt x="0" y="7309"/>
                  </a:lnTo>
                  <a:lnTo>
                    <a:pt x="132828" y="7309"/>
                  </a:lnTo>
                  <a:lnTo>
                    <a:pt x="122073" y="1"/>
                  </a:ln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66"/>
            <p:cNvSpPr/>
            <p:nvPr/>
          </p:nvSpPr>
          <p:spPr>
            <a:xfrm>
              <a:off x="3065754" y="3262008"/>
              <a:ext cx="2945151" cy="91994"/>
            </a:xfrm>
            <a:custGeom>
              <a:avLst/>
              <a:gdLst/>
              <a:ahLst/>
              <a:cxnLst/>
              <a:rect l="l" t="t" r="r" b="b"/>
              <a:pathLst>
                <a:path w="132829" h="4149" extrusionOk="0">
                  <a:moveTo>
                    <a:pt x="0" y="0"/>
                  </a:moveTo>
                  <a:lnTo>
                    <a:pt x="0" y="670"/>
                  </a:lnTo>
                  <a:cubicBezTo>
                    <a:pt x="0" y="2681"/>
                    <a:pt x="1468" y="4149"/>
                    <a:pt x="3319" y="4149"/>
                  </a:cubicBezTo>
                  <a:lnTo>
                    <a:pt x="129509" y="4149"/>
                  </a:lnTo>
                  <a:cubicBezTo>
                    <a:pt x="131392" y="4149"/>
                    <a:pt x="132828" y="2681"/>
                    <a:pt x="132828" y="670"/>
                  </a:cubicBezTo>
                  <a:lnTo>
                    <a:pt x="132828" y="0"/>
                  </a:ln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66"/>
            <p:cNvSpPr/>
            <p:nvPr/>
          </p:nvSpPr>
          <p:spPr>
            <a:xfrm>
              <a:off x="3304211" y="1521837"/>
              <a:ext cx="2468198" cy="1578192"/>
            </a:xfrm>
            <a:custGeom>
              <a:avLst/>
              <a:gdLst/>
              <a:ahLst/>
              <a:cxnLst/>
              <a:rect l="l" t="t" r="r" b="b"/>
              <a:pathLst>
                <a:path w="111318" h="82563" extrusionOk="0">
                  <a:moveTo>
                    <a:pt x="105988" y="3574"/>
                  </a:moveTo>
                  <a:cubicBezTo>
                    <a:pt x="106914" y="3574"/>
                    <a:pt x="107712" y="4245"/>
                    <a:pt x="107712" y="5170"/>
                  </a:cubicBezTo>
                  <a:lnTo>
                    <a:pt x="107712" y="77520"/>
                  </a:lnTo>
                  <a:cubicBezTo>
                    <a:pt x="107712" y="78446"/>
                    <a:pt x="106914" y="79244"/>
                    <a:pt x="105988" y="79244"/>
                  </a:cubicBezTo>
                  <a:lnTo>
                    <a:pt x="5075" y="79244"/>
                  </a:lnTo>
                  <a:cubicBezTo>
                    <a:pt x="4149" y="79244"/>
                    <a:pt x="3479" y="78446"/>
                    <a:pt x="3479" y="77520"/>
                  </a:cubicBezTo>
                  <a:lnTo>
                    <a:pt x="3479" y="5170"/>
                  </a:lnTo>
                  <a:cubicBezTo>
                    <a:pt x="3479" y="4245"/>
                    <a:pt x="4149" y="3574"/>
                    <a:pt x="5075" y="3574"/>
                  </a:cubicBezTo>
                  <a:close/>
                  <a:moveTo>
                    <a:pt x="5203" y="0"/>
                  </a:moveTo>
                  <a:cubicBezTo>
                    <a:pt x="2394" y="0"/>
                    <a:pt x="0" y="2266"/>
                    <a:pt x="0" y="5170"/>
                  </a:cubicBezTo>
                  <a:lnTo>
                    <a:pt x="0" y="82563"/>
                  </a:lnTo>
                  <a:lnTo>
                    <a:pt x="111318" y="82563"/>
                  </a:lnTo>
                  <a:lnTo>
                    <a:pt x="111318" y="5170"/>
                  </a:lnTo>
                  <a:cubicBezTo>
                    <a:pt x="111318" y="2266"/>
                    <a:pt x="109052" y="0"/>
                    <a:pt x="106116"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10" name="Google Shape;2710;p66"/>
          <p:cNvSpPr txBox="1">
            <a:spLocks noGrp="1"/>
          </p:cNvSpPr>
          <p:nvPr>
            <p:ph type="subTitle" idx="4294967295"/>
          </p:nvPr>
        </p:nvSpPr>
        <p:spPr>
          <a:xfrm>
            <a:off x="1275675" y="3621875"/>
            <a:ext cx="6525300" cy="371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tr-TR" dirty="0" smtClean="0"/>
              <a:t>Çoklu platform desteği!</a:t>
            </a:r>
            <a:endParaRPr dirty="0"/>
          </a:p>
        </p:txBody>
      </p:sp>
      <p:grpSp>
        <p:nvGrpSpPr>
          <p:cNvPr id="2711" name="Google Shape;2711;p66"/>
          <p:cNvGrpSpPr/>
          <p:nvPr/>
        </p:nvGrpSpPr>
        <p:grpSpPr>
          <a:xfrm>
            <a:off x="6630633" y="2106271"/>
            <a:ext cx="724225" cy="1305382"/>
            <a:chOff x="6602075" y="2053150"/>
            <a:chExt cx="782100" cy="1409700"/>
          </a:xfrm>
        </p:grpSpPr>
        <p:sp>
          <p:nvSpPr>
            <p:cNvPr id="2712" name="Google Shape;2712;p66"/>
            <p:cNvSpPr/>
            <p:nvPr/>
          </p:nvSpPr>
          <p:spPr>
            <a:xfrm>
              <a:off x="6602075" y="2053150"/>
              <a:ext cx="782100" cy="1409700"/>
            </a:xfrm>
            <a:prstGeom prst="roundRect">
              <a:avLst>
                <a:gd name="adj"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713" name="Google Shape;2713;p66"/>
            <p:cNvPicPr preferRelativeResize="0"/>
            <p:nvPr/>
          </p:nvPicPr>
          <p:blipFill rotWithShape="1">
            <a:blip r:embed="rId5">
              <a:alphaModFix/>
            </a:blip>
            <a:srcRect l="-10"/>
            <a:stretch/>
          </p:blipFill>
          <p:spPr>
            <a:xfrm>
              <a:off x="6684933" y="2156021"/>
              <a:ext cx="616500" cy="1203900"/>
            </a:xfrm>
            <a:prstGeom prst="roundRect">
              <a:avLst>
                <a:gd name="adj" fmla="val 1917"/>
              </a:avLst>
            </a:prstGeom>
            <a:noFill/>
            <a:ln>
              <a:noFill/>
            </a:ln>
          </p:spPr>
        </p:pic>
        <p:sp>
          <p:nvSpPr>
            <p:cNvPr id="2714" name="Google Shape;2714;p66"/>
            <p:cNvSpPr/>
            <p:nvPr/>
          </p:nvSpPr>
          <p:spPr>
            <a:xfrm>
              <a:off x="6691725" y="2156025"/>
              <a:ext cx="609600" cy="12039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15" name="Google Shape;2715;p66"/>
          <p:cNvGrpSpPr/>
          <p:nvPr/>
        </p:nvGrpSpPr>
        <p:grpSpPr>
          <a:xfrm rot="10800000">
            <a:off x="7800979" y="4115805"/>
            <a:ext cx="543432" cy="741197"/>
            <a:chOff x="2878829" y="3023092"/>
            <a:chExt cx="543432" cy="741197"/>
          </a:xfrm>
        </p:grpSpPr>
        <p:sp>
          <p:nvSpPr>
            <p:cNvPr id="2716" name="Google Shape;2716;p66"/>
            <p:cNvSpPr/>
            <p:nvPr/>
          </p:nvSpPr>
          <p:spPr>
            <a:xfrm>
              <a:off x="2878829" y="3023092"/>
              <a:ext cx="22639" cy="20113"/>
            </a:xfrm>
            <a:custGeom>
              <a:avLst/>
              <a:gdLst/>
              <a:ahLst/>
              <a:cxnLst/>
              <a:rect l="l" t="t" r="r" b="b"/>
              <a:pathLst>
                <a:path w="242" h="215" extrusionOk="0">
                  <a:moveTo>
                    <a:pt x="135" y="0"/>
                  </a:moveTo>
                  <a:lnTo>
                    <a:pt x="1" y="107"/>
                  </a:lnTo>
                  <a:cubicBezTo>
                    <a:pt x="1" y="214"/>
                    <a:pt x="135" y="214"/>
                    <a:pt x="135" y="214"/>
                  </a:cubicBezTo>
                  <a:cubicBezTo>
                    <a:pt x="135" y="214"/>
                    <a:pt x="242" y="214"/>
                    <a:pt x="242" y="107"/>
                  </a:cubicBezTo>
                  <a:lnTo>
                    <a:pt x="1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66"/>
            <p:cNvSpPr/>
            <p:nvPr/>
          </p:nvSpPr>
          <p:spPr>
            <a:xfrm>
              <a:off x="3056668" y="3023092"/>
              <a:ext cx="10103" cy="20113"/>
            </a:xfrm>
            <a:custGeom>
              <a:avLst/>
              <a:gdLst/>
              <a:ahLst/>
              <a:cxnLst/>
              <a:rect l="l" t="t" r="r" b="b"/>
              <a:pathLst>
                <a:path w="108" h="215" extrusionOk="0">
                  <a:moveTo>
                    <a:pt x="107" y="0"/>
                  </a:moveTo>
                  <a:cubicBezTo>
                    <a:pt x="0" y="0"/>
                    <a:pt x="0" y="107"/>
                    <a:pt x="0" y="107"/>
                  </a:cubicBezTo>
                  <a:lnTo>
                    <a:pt x="0" y="214"/>
                  </a:lnTo>
                  <a:cubicBezTo>
                    <a:pt x="107" y="214"/>
                    <a:pt x="107" y="214"/>
                    <a:pt x="107" y="107"/>
                  </a:cubicBezTo>
                  <a:lnTo>
                    <a:pt x="1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66"/>
            <p:cNvSpPr/>
            <p:nvPr/>
          </p:nvSpPr>
          <p:spPr>
            <a:xfrm>
              <a:off x="3224403" y="3023092"/>
              <a:ext cx="20113" cy="20113"/>
            </a:xfrm>
            <a:custGeom>
              <a:avLst/>
              <a:gdLst/>
              <a:ahLst/>
              <a:cxnLst/>
              <a:rect l="l" t="t" r="r" b="b"/>
              <a:pathLst>
                <a:path w="215" h="215" extrusionOk="0">
                  <a:moveTo>
                    <a:pt x="108" y="0"/>
                  </a:moveTo>
                  <a:lnTo>
                    <a:pt x="0" y="107"/>
                  </a:lnTo>
                  <a:lnTo>
                    <a:pt x="108" y="214"/>
                  </a:lnTo>
                  <a:cubicBezTo>
                    <a:pt x="215" y="214"/>
                    <a:pt x="215" y="214"/>
                    <a:pt x="215" y="107"/>
                  </a:cubicBezTo>
                  <a:cubicBezTo>
                    <a:pt x="215" y="107"/>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66"/>
            <p:cNvSpPr/>
            <p:nvPr/>
          </p:nvSpPr>
          <p:spPr>
            <a:xfrm>
              <a:off x="3402148" y="3023092"/>
              <a:ext cx="20113" cy="20113"/>
            </a:xfrm>
            <a:custGeom>
              <a:avLst/>
              <a:gdLst/>
              <a:ahLst/>
              <a:cxnLst/>
              <a:rect l="l" t="t" r="r" b="b"/>
              <a:pathLst>
                <a:path w="215" h="215" extrusionOk="0">
                  <a:moveTo>
                    <a:pt x="108" y="0"/>
                  </a:moveTo>
                  <a:cubicBezTo>
                    <a:pt x="1" y="0"/>
                    <a:pt x="1" y="107"/>
                    <a:pt x="1" y="107"/>
                  </a:cubicBezTo>
                  <a:cubicBezTo>
                    <a:pt x="1" y="214"/>
                    <a:pt x="1" y="214"/>
                    <a:pt x="108" y="214"/>
                  </a:cubicBezTo>
                  <a:cubicBezTo>
                    <a:pt x="108" y="214"/>
                    <a:pt x="215" y="214"/>
                    <a:pt x="215" y="107"/>
                  </a:cubicBezTo>
                  <a:lnTo>
                    <a:pt x="10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66"/>
            <p:cNvSpPr/>
            <p:nvPr/>
          </p:nvSpPr>
          <p:spPr>
            <a:xfrm>
              <a:off x="2878829" y="3168282"/>
              <a:ext cx="22639" cy="22639"/>
            </a:xfrm>
            <a:custGeom>
              <a:avLst/>
              <a:gdLst/>
              <a:ahLst/>
              <a:cxnLst/>
              <a:rect l="l" t="t" r="r" b="b"/>
              <a:pathLst>
                <a:path w="242" h="242" extrusionOk="0">
                  <a:moveTo>
                    <a:pt x="135" y="1"/>
                  </a:moveTo>
                  <a:lnTo>
                    <a:pt x="1" y="108"/>
                  </a:lnTo>
                  <a:lnTo>
                    <a:pt x="135" y="242"/>
                  </a:lnTo>
                  <a:lnTo>
                    <a:pt x="242"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66"/>
            <p:cNvSpPr/>
            <p:nvPr/>
          </p:nvSpPr>
          <p:spPr>
            <a:xfrm>
              <a:off x="3056668" y="3168282"/>
              <a:ext cx="10103" cy="22639"/>
            </a:xfrm>
            <a:custGeom>
              <a:avLst/>
              <a:gdLst/>
              <a:ahLst/>
              <a:cxnLst/>
              <a:rect l="l" t="t" r="r" b="b"/>
              <a:pathLst>
                <a:path w="108" h="242" extrusionOk="0">
                  <a:moveTo>
                    <a:pt x="107" y="1"/>
                  </a:moveTo>
                  <a:cubicBezTo>
                    <a:pt x="0" y="1"/>
                    <a:pt x="0" y="108"/>
                    <a:pt x="0" y="108"/>
                  </a:cubicBezTo>
                  <a:cubicBezTo>
                    <a:pt x="0" y="108"/>
                    <a:pt x="0" y="242"/>
                    <a:pt x="107" y="242"/>
                  </a:cubicBezTo>
                  <a:lnTo>
                    <a:pt x="107" y="108"/>
                  </a:ln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66"/>
            <p:cNvSpPr/>
            <p:nvPr/>
          </p:nvSpPr>
          <p:spPr>
            <a:xfrm>
              <a:off x="3224403" y="3168282"/>
              <a:ext cx="20113" cy="22639"/>
            </a:xfrm>
            <a:custGeom>
              <a:avLst/>
              <a:gdLst/>
              <a:ahLst/>
              <a:cxnLst/>
              <a:rect l="l" t="t" r="r" b="b"/>
              <a:pathLst>
                <a:path w="215" h="242" extrusionOk="0">
                  <a:moveTo>
                    <a:pt x="108" y="1"/>
                  </a:moveTo>
                  <a:lnTo>
                    <a:pt x="0" y="108"/>
                  </a:lnTo>
                  <a:lnTo>
                    <a:pt x="108" y="242"/>
                  </a:lnTo>
                  <a:cubicBezTo>
                    <a:pt x="215" y="242"/>
                    <a:pt x="215" y="108"/>
                    <a:pt x="215" y="108"/>
                  </a:cubicBezTo>
                  <a:cubicBezTo>
                    <a:pt x="215" y="108"/>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66"/>
            <p:cNvSpPr/>
            <p:nvPr/>
          </p:nvSpPr>
          <p:spPr>
            <a:xfrm>
              <a:off x="3402148" y="3168282"/>
              <a:ext cx="20113" cy="22639"/>
            </a:xfrm>
            <a:custGeom>
              <a:avLst/>
              <a:gdLst/>
              <a:ahLst/>
              <a:cxnLst/>
              <a:rect l="l" t="t" r="r" b="b"/>
              <a:pathLst>
                <a:path w="215" h="242" extrusionOk="0">
                  <a:moveTo>
                    <a:pt x="108" y="1"/>
                  </a:moveTo>
                  <a:cubicBezTo>
                    <a:pt x="1" y="1"/>
                    <a:pt x="1" y="108"/>
                    <a:pt x="1" y="108"/>
                  </a:cubicBezTo>
                  <a:cubicBezTo>
                    <a:pt x="1" y="108"/>
                    <a:pt x="1" y="242"/>
                    <a:pt x="108" y="242"/>
                  </a:cubicBezTo>
                  <a:lnTo>
                    <a:pt x="215" y="108"/>
                  </a:ln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66"/>
            <p:cNvSpPr/>
            <p:nvPr/>
          </p:nvSpPr>
          <p:spPr>
            <a:xfrm>
              <a:off x="2878829" y="3315997"/>
              <a:ext cx="22639" cy="20113"/>
            </a:xfrm>
            <a:custGeom>
              <a:avLst/>
              <a:gdLst/>
              <a:ahLst/>
              <a:cxnLst/>
              <a:rect l="l" t="t" r="r" b="b"/>
              <a:pathLst>
                <a:path w="242" h="215" extrusionOk="0">
                  <a:moveTo>
                    <a:pt x="135" y="1"/>
                  </a:moveTo>
                  <a:lnTo>
                    <a:pt x="1" y="108"/>
                  </a:lnTo>
                  <a:lnTo>
                    <a:pt x="135" y="215"/>
                  </a:lnTo>
                  <a:lnTo>
                    <a:pt x="242"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66"/>
            <p:cNvSpPr/>
            <p:nvPr/>
          </p:nvSpPr>
          <p:spPr>
            <a:xfrm>
              <a:off x="3056668" y="3315997"/>
              <a:ext cx="10103" cy="20113"/>
            </a:xfrm>
            <a:custGeom>
              <a:avLst/>
              <a:gdLst/>
              <a:ahLst/>
              <a:cxnLst/>
              <a:rect l="l" t="t" r="r" b="b"/>
              <a:pathLst>
                <a:path w="108" h="215" extrusionOk="0">
                  <a:moveTo>
                    <a:pt x="107" y="1"/>
                  </a:moveTo>
                  <a:cubicBezTo>
                    <a:pt x="0" y="1"/>
                    <a:pt x="0" y="108"/>
                    <a:pt x="0" y="108"/>
                  </a:cubicBezTo>
                  <a:lnTo>
                    <a:pt x="0" y="215"/>
                  </a:lnTo>
                  <a:cubicBezTo>
                    <a:pt x="107" y="215"/>
                    <a:pt x="107" y="108"/>
                    <a:pt x="107" y="108"/>
                  </a:cubicBez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66"/>
            <p:cNvSpPr/>
            <p:nvPr/>
          </p:nvSpPr>
          <p:spPr>
            <a:xfrm>
              <a:off x="3224403" y="3315997"/>
              <a:ext cx="20113" cy="20113"/>
            </a:xfrm>
            <a:custGeom>
              <a:avLst/>
              <a:gdLst/>
              <a:ahLst/>
              <a:cxnLst/>
              <a:rect l="l" t="t" r="r" b="b"/>
              <a:pathLst>
                <a:path w="215" h="215" extrusionOk="0">
                  <a:moveTo>
                    <a:pt x="108" y="1"/>
                  </a:moveTo>
                  <a:lnTo>
                    <a:pt x="0" y="108"/>
                  </a:lnTo>
                  <a:cubicBezTo>
                    <a:pt x="108" y="108"/>
                    <a:pt x="108" y="215"/>
                    <a:pt x="108" y="215"/>
                  </a:cubicBezTo>
                  <a:cubicBezTo>
                    <a:pt x="215" y="215"/>
                    <a:pt x="215" y="108"/>
                    <a:pt x="215" y="108"/>
                  </a:cubicBez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66"/>
            <p:cNvSpPr/>
            <p:nvPr/>
          </p:nvSpPr>
          <p:spPr>
            <a:xfrm>
              <a:off x="3402148" y="3315997"/>
              <a:ext cx="20113" cy="20113"/>
            </a:xfrm>
            <a:custGeom>
              <a:avLst/>
              <a:gdLst/>
              <a:ahLst/>
              <a:cxnLst/>
              <a:rect l="l" t="t" r="r" b="b"/>
              <a:pathLst>
                <a:path w="215" h="215" extrusionOk="0">
                  <a:moveTo>
                    <a:pt x="108" y="1"/>
                  </a:moveTo>
                  <a:cubicBezTo>
                    <a:pt x="1" y="1"/>
                    <a:pt x="1" y="108"/>
                    <a:pt x="1" y="108"/>
                  </a:cubicBezTo>
                  <a:cubicBezTo>
                    <a:pt x="1" y="108"/>
                    <a:pt x="1" y="215"/>
                    <a:pt x="108" y="215"/>
                  </a:cubicBezTo>
                  <a:lnTo>
                    <a:pt x="215" y="108"/>
                  </a:ln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66"/>
            <p:cNvSpPr/>
            <p:nvPr/>
          </p:nvSpPr>
          <p:spPr>
            <a:xfrm>
              <a:off x="2878829" y="3461281"/>
              <a:ext cx="22639" cy="20113"/>
            </a:xfrm>
            <a:custGeom>
              <a:avLst/>
              <a:gdLst/>
              <a:ahLst/>
              <a:cxnLst/>
              <a:rect l="l" t="t" r="r" b="b"/>
              <a:pathLst>
                <a:path w="242" h="215" extrusionOk="0">
                  <a:moveTo>
                    <a:pt x="135" y="0"/>
                  </a:moveTo>
                  <a:cubicBezTo>
                    <a:pt x="135" y="0"/>
                    <a:pt x="1" y="0"/>
                    <a:pt x="1" y="107"/>
                  </a:cubicBezTo>
                  <a:lnTo>
                    <a:pt x="135" y="214"/>
                  </a:lnTo>
                  <a:lnTo>
                    <a:pt x="242" y="107"/>
                  </a:lnTo>
                  <a:cubicBezTo>
                    <a:pt x="242" y="0"/>
                    <a:pt x="135" y="0"/>
                    <a:pt x="1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66"/>
            <p:cNvSpPr/>
            <p:nvPr/>
          </p:nvSpPr>
          <p:spPr>
            <a:xfrm>
              <a:off x="3056668" y="3461281"/>
              <a:ext cx="10103" cy="20113"/>
            </a:xfrm>
            <a:custGeom>
              <a:avLst/>
              <a:gdLst/>
              <a:ahLst/>
              <a:cxnLst/>
              <a:rect l="l" t="t" r="r" b="b"/>
              <a:pathLst>
                <a:path w="108" h="215" extrusionOk="0">
                  <a:moveTo>
                    <a:pt x="107" y="0"/>
                  </a:moveTo>
                  <a:cubicBezTo>
                    <a:pt x="0" y="0"/>
                    <a:pt x="0" y="0"/>
                    <a:pt x="0" y="107"/>
                  </a:cubicBezTo>
                  <a:lnTo>
                    <a:pt x="0" y="214"/>
                  </a:lnTo>
                  <a:cubicBezTo>
                    <a:pt x="107" y="214"/>
                    <a:pt x="107" y="107"/>
                    <a:pt x="107" y="107"/>
                  </a:cubicBezTo>
                  <a:lnTo>
                    <a:pt x="1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66"/>
            <p:cNvSpPr/>
            <p:nvPr/>
          </p:nvSpPr>
          <p:spPr>
            <a:xfrm>
              <a:off x="3224403" y="3461281"/>
              <a:ext cx="20113" cy="20113"/>
            </a:xfrm>
            <a:custGeom>
              <a:avLst/>
              <a:gdLst/>
              <a:ahLst/>
              <a:cxnLst/>
              <a:rect l="l" t="t" r="r" b="b"/>
              <a:pathLst>
                <a:path w="215" h="215" extrusionOk="0">
                  <a:moveTo>
                    <a:pt x="108" y="0"/>
                  </a:moveTo>
                  <a:cubicBezTo>
                    <a:pt x="108" y="0"/>
                    <a:pt x="0" y="0"/>
                    <a:pt x="0" y="107"/>
                  </a:cubicBezTo>
                  <a:cubicBezTo>
                    <a:pt x="108" y="107"/>
                    <a:pt x="108" y="107"/>
                    <a:pt x="108" y="214"/>
                  </a:cubicBezTo>
                  <a:cubicBezTo>
                    <a:pt x="215" y="214"/>
                    <a:pt x="215" y="107"/>
                    <a:pt x="215" y="107"/>
                  </a:cubicBezTo>
                  <a:cubicBezTo>
                    <a:pt x="215" y="0"/>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66"/>
            <p:cNvSpPr/>
            <p:nvPr/>
          </p:nvSpPr>
          <p:spPr>
            <a:xfrm>
              <a:off x="3402148" y="3461281"/>
              <a:ext cx="20113" cy="20113"/>
            </a:xfrm>
            <a:custGeom>
              <a:avLst/>
              <a:gdLst/>
              <a:ahLst/>
              <a:cxnLst/>
              <a:rect l="l" t="t" r="r" b="b"/>
              <a:pathLst>
                <a:path w="215" h="215" extrusionOk="0">
                  <a:moveTo>
                    <a:pt x="108" y="0"/>
                  </a:moveTo>
                  <a:cubicBezTo>
                    <a:pt x="1" y="0"/>
                    <a:pt x="1" y="0"/>
                    <a:pt x="1" y="107"/>
                  </a:cubicBezTo>
                  <a:cubicBezTo>
                    <a:pt x="1" y="107"/>
                    <a:pt x="1" y="214"/>
                    <a:pt x="108" y="214"/>
                  </a:cubicBezTo>
                  <a:lnTo>
                    <a:pt x="215" y="107"/>
                  </a:lnTo>
                  <a:cubicBezTo>
                    <a:pt x="215" y="0"/>
                    <a:pt x="108"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66"/>
            <p:cNvSpPr/>
            <p:nvPr/>
          </p:nvSpPr>
          <p:spPr>
            <a:xfrm>
              <a:off x="2878829" y="3606470"/>
              <a:ext cx="22639" cy="10103"/>
            </a:xfrm>
            <a:custGeom>
              <a:avLst/>
              <a:gdLst/>
              <a:ahLst/>
              <a:cxnLst/>
              <a:rect l="l" t="t" r="r" b="b"/>
              <a:pathLst>
                <a:path w="242" h="108" extrusionOk="0">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66"/>
            <p:cNvSpPr/>
            <p:nvPr/>
          </p:nvSpPr>
          <p:spPr>
            <a:xfrm>
              <a:off x="3056668" y="3606470"/>
              <a:ext cx="10103" cy="15342"/>
            </a:xfrm>
            <a:custGeom>
              <a:avLst/>
              <a:gdLst/>
              <a:ahLst/>
              <a:cxnLst/>
              <a:rect l="l" t="t" r="r" b="b"/>
              <a:pathLst>
                <a:path w="108" h="164" extrusionOk="0">
                  <a:moveTo>
                    <a:pt x="107" y="1"/>
                  </a:moveTo>
                  <a:cubicBezTo>
                    <a:pt x="0" y="1"/>
                    <a:pt x="0" y="1"/>
                    <a:pt x="0" y="108"/>
                  </a:cubicBezTo>
                  <a:cubicBezTo>
                    <a:pt x="32" y="148"/>
                    <a:pt x="55" y="164"/>
                    <a:pt x="70" y="164"/>
                  </a:cubicBezTo>
                  <a:cubicBezTo>
                    <a:pt x="107" y="164"/>
                    <a:pt x="107" y="76"/>
                    <a:pt x="1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66"/>
            <p:cNvSpPr/>
            <p:nvPr/>
          </p:nvSpPr>
          <p:spPr>
            <a:xfrm>
              <a:off x="3224403" y="3606470"/>
              <a:ext cx="20113" cy="15342"/>
            </a:xfrm>
            <a:custGeom>
              <a:avLst/>
              <a:gdLst/>
              <a:ahLst/>
              <a:cxnLst/>
              <a:rect l="l" t="t" r="r" b="b"/>
              <a:pathLst>
                <a:path w="215" h="164" extrusionOk="0">
                  <a:moveTo>
                    <a:pt x="108" y="1"/>
                  </a:moveTo>
                  <a:cubicBezTo>
                    <a:pt x="108" y="1"/>
                    <a:pt x="0" y="1"/>
                    <a:pt x="0" y="108"/>
                  </a:cubicBezTo>
                  <a:lnTo>
                    <a:pt x="108" y="108"/>
                  </a:lnTo>
                  <a:cubicBezTo>
                    <a:pt x="140" y="148"/>
                    <a:pt x="162" y="164"/>
                    <a:pt x="178" y="164"/>
                  </a:cubicBezTo>
                  <a:cubicBezTo>
                    <a:pt x="215" y="164"/>
                    <a:pt x="215" y="76"/>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66"/>
            <p:cNvSpPr/>
            <p:nvPr/>
          </p:nvSpPr>
          <p:spPr>
            <a:xfrm>
              <a:off x="3402148" y="3606470"/>
              <a:ext cx="20113" cy="10103"/>
            </a:xfrm>
            <a:custGeom>
              <a:avLst/>
              <a:gdLst/>
              <a:ahLst/>
              <a:cxnLst/>
              <a:rect l="l" t="t" r="r" b="b"/>
              <a:pathLst>
                <a:path w="215" h="108" extrusionOk="0">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66"/>
            <p:cNvSpPr/>
            <p:nvPr/>
          </p:nvSpPr>
          <p:spPr>
            <a:xfrm>
              <a:off x="2878829" y="3754186"/>
              <a:ext cx="22639" cy="10103"/>
            </a:xfrm>
            <a:custGeom>
              <a:avLst/>
              <a:gdLst/>
              <a:ahLst/>
              <a:cxnLst/>
              <a:rect l="l" t="t" r="r" b="b"/>
              <a:pathLst>
                <a:path w="242" h="108" extrusionOk="0">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66"/>
            <p:cNvSpPr/>
            <p:nvPr/>
          </p:nvSpPr>
          <p:spPr>
            <a:xfrm>
              <a:off x="3056668" y="3754186"/>
              <a:ext cx="10103" cy="10103"/>
            </a:xfrm>
            <a:custGeom>
              <a:avLst/>
              <a:gdLst/>
              <a:ahLst/>
              <a:cxnLst/>
              <a:rect l="l" t="t" r="r" b="b"/>
              <a:pathLst>
                <a:path w="108" h="108" extrusionOk="0">
                  <a:moveTo>
                    <a:pt x="107" y="1"/>
                  </a:moveTo>
                  <a:cubicBezTo>
                    <a:pt x="0" y="1"/>
                    <a:pt x="0" y="1"/>
                    <a:pt x="0" y="108"/>
                  </a:cubicBezTo>
                  <a:lnTo>
                    <a:pt x="107" y="108"/>
                  </a:ln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66"/>
            <p:cNvSpPr/>
            <p:nvPr/>
          </p:nvSpPr>
          <p:spPr>
            <a:xfrm>
              <a:off x="3224403" y="3754186"/>
              <a:ext cx="20113" cy="10103"/>
            </a:xfrm>
            <a:custGeom>
              <a:avLst/>
              <a:gdLst/>
              <a:ahLst/>
              <a:cxnLst/>
              <a:rect l="l" t="t" r="r" b="b"/>
              <a:pathLst>
                <a:path w="215" h="108" extrusionOk="0">
                  <a:moveTo>
                    <a:pt x="108" y="1"/>
                  </a:moveTo>
                  <a:cubicBezTo>
                    <a:pt x="108" y="1"/>
                    <a:pt x="0" y="1"/>
                    <a:pt x="0" y="108"/>
                  </a:cubicBezTo>
                  <a:lnTo>
                    <a:pt x="215" y="108"/>
                  </a:ln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66"/>
            <p:cNvSpPr/>
            <p:nvPr/>
          </p:nvSpPr>
          <p:spPr>
            <a:xfrm>
              <a:off x="3402148" y="3754186"/>
              <a:ext cx="20113" cy="10103"/>
            </a:xfrm>
            <a:custGeom>
              <a:avLst/>
              <a:gdLst/>
              <a:ahLst/>
              <a:cxnLst/>
              <a:rect l="l" t="t" r="r" b="b"/>
              <a:pathLst>
                <a:path w="215" h="108" extrusionOk="0">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40" name="Google Shape;2740;p66"/>
          <p:cNvGrpSpPr/>
          <p:nvPr/>
        </p:nvGrpSpPr>
        <p:grpSpPr>
          <a:xfrm rot="10800000">
            <a:off x="385717" y="1745517"/>
            <a:ext cx="543432" cy="741197"/>
            <a:chOff x="2878829" y="3023092"/>
            <a:chExt cx="543432" cy="741197"/>
          </a:xfrm>
        </p:grpSpPr>
        <p:sp>
          <p:nvSpPr>
            <p:cNvPr id="2741" name="Google Shape;2741;p66"/>
            <p:cNvSpPr/>
            <p:nvPr/>
          </p:nvSpPr>
          <p:spPr>
            <a:xfrm>
              <a:off x="2878829" y="3023092"/>
              <a:ext cx="22639" cy="20113"/>
            </a:xfrm>
            <a:custGeom>
              <a:avLst/>
              <a:gdLst/>
              <a:ahLst/>
              <a:cxnLst/>
              <a:rect l="l" t="t" r="r" b="b"/>
              <a:pathLst>
                <a:path w="242" h="215" extrusionOk="0">
                  <a:moveTo>
                    <a:pt x="135" y="0"/>
                  </a:moveTo>
                  <a:lnTo>
                    <a:pt x="1" y="107"/>
                  </a:lnTo>
                  <a:cubicBezTo>
                    <a:pt x="1" y="214"/>
                    <a:pt x="135" y="214"/>
                    <a:pt x="135" y="214"/>
                  </a:cubicBezTo>
                  <a:cubicBezTo>
                    <a:pt x="135" y="214"/>
                    <a:pt x="242" y="214"/>
                    <a:pt x="242" y="107"/>
                  </a:cubicBezTo>
                  <a:lnTo>
                    <a:pt x="1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66"/>
            <p:cNvSpPr/>
            <p:nvPr/>
          </p:nvSpPr>
          <p:spPr>
            <a:xfrm>
              <a:off x="3056668" y="3023092"/>
              <a:ext cx="10103" cy="20113"/>
            </a:xfrm>
            <a:custGeom>
              <a:avLst/>
              <a:gdLst/>
              <a:ahLst/>
              <a:cxnLst/>
              <a:rect l="l" t="t" r="r" b="b"/>
              <a:pathLst>
                <a:path w="108" h="215" extrusionOk="0">
                  <a:moveTo>
                    <a:pt x="107" y="0"/>
                  </a:moveTo>
                  <a:cubicBezTo>
                    <a:pt x="0" y="0"/>
                    <a:pt x="0" y="107"/>
                    <a:pt x="0" y="107"/>
                  </a:cubicBezTo>
                  <a:lnTo>
                    <a:pt x="0" y="214"/>
                  </a:lnTo>
                  <a:cubicBezTo>
                    <a:pt x="107" y="214"/>
                    <a:pt x="107" y="214"/>
                    <a:pt x="107" y="107"/>
                  </a:cubicBezTo>
                  <a:lnTo>
                    <a:pt x="1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66"/>
            <p:cNvSpPr/>
            <p:nvPr/>
          </p:nvSpPr>
          <p:spPr>
            <a:xfrm>
              <a:off x="3224403" y="3023092"/>
              <a:ext cx="20113" cy="20113"/>
            </a:xfrm>
            <a:custGeom>
              <a:avLst/>
              <a:gdLst/>
              <a:ahLst/>
              <a:cxnLst/>
              <a:rect l="l" t="t" r="r" b="b"/>
              <a:pathLst>
                <a:path w="215" h="215" extrusionOk="0">
                  <a:moveTo>
                    <a:pt x="108" y="0"/>
                  </a:moveTo>
                  <a:lnTo>
                    <a:pt x="0" y="107"/>
                  </a:lnTo>
                  <a:lnTo>
                    <a:pt x="108" y="214"/>
                  </a:lnTo>
                  <a:cubicBezTo>
                    <a:pt x="215" y="214"/>
                    <a:pt x="215" y="214"/>
                    <a:pt x="215" y="107"/>
                  </a:cubicBezTo>
                  <a:cubicBezTo>
                    <a:pt x="215" y="107"/>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66"/>
            <p:cNvSpPr/>
            <p:nvPr/>
          </p:nvSpPr>
          <p:spPr>
            <a:xfrm>
              <a:off x="3402148" y="3023092"/>
              <a:ext cx="20113" cy="20113"/>
            </a:xfrm>
            <a:custGeom>
              <a:avLst/>
              <a:gdLst/>
              <a:ahLst/>
              <a:cxnLst/>
              <a:rect l="l" t="t" r="r" b="b"/>
              <a:pathLst>
                <a:path w="215" h="215" extrusionOk="0">
                  <a:moveTo>
                    <a:pt x="108" y="0"/>
                  </a:moveTo>
                  <a:cubicBezTo>
                    <a:pt x="1" y="0"/>
                    <a:pt x="1" y="107"/>
                    <a:pt x="1" y="107"/>
                  </a:cubicBezTo>
                  <a:cubicBezTo>
                    <a:pt x="1" y="214"/>
                    <a:pt x="1" y="214"/>
                    <a:pt x="108" y="214"/>
                  </a:cubicBezTo>
                  <a:cubicBezTo>
                    <a:pt x="108" y="214"/>
                    <a:pt x="215" y="214"/>
                    <a:pt x="215" y="107"/>
                  </a:cubicBezTo>
                  <a:lnTo>
                    <a:pt x="10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66"/>
            <p:cNvSpPr/>
            <p:nvPr/>
          </p:nvSpPr>
          <p:spPr>
            <a:xfrm>
              <a:off x="2878829" y="3168282"/>
              <a:ext cx="22639" cy="22639"/>
            </a:xfrm>
            <a:custGeom>
              <a:avLst/>
              <a:gdLst/>
              <a:ahLst/>
              <a:cxnLst/>
              <a:rect l="l" t="t" r="r" b="b"/>
              <a:pathLst>
                <a:path w="242" h="242" extrusionOk="0">
                  <a:moveTo>
                    <a:pt x="135" y="1"/>
                  </a:moveTo>
                  <a:lnTo>
                    <a:pt x="1" y="108"/>
                  </a:lnTo>
                  <a:lnTo>
                    <a:pt x="135" y="242"/>
                  </a:lnTo>
                  <a:lnTo>
                    <a:pt x="242"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66"/>
            <p:cNvSpPr/>
            <p:nvPr/>
          </p:nvSpPr>
          <p:spPr>
            <a:xfrm>
              <a:off x="3056668" y="3168282"/>
              <a:ext cx="10103" cy="22639"/>
            </a:xfrm>
            <a:custGeom>
              <a:avLst/>
              <a:gdLst/>
              <a:ahLst/>
              <a:cxnLst/>
              <a:rect l="l" t="t" r="r" b="b"/>
              <a:pathLst>
                <a:path w="108" h="242" extrusionOk="0">
                  <a:moveTo>
                    <a:pt x="107" y="1"/>
                  </a:moveTo>
                  <a:cubicBezTo>
                    <a:pt x="0" y="1"/>
                    <a:pt x="0" y="108"/>
                    <a:pt x="0" y="108"/>
                  </a:cubicBezTo>
                  <a:cubicBezTo>
                    <a:pt x="0" y="108"/>
                    <a:pt x="0" y="242"/>
                    <a:pt x="107" y="242"/>
                  </a:cubicBezTo>
                  <a:lnTo>
                    <a:pt x="107" y="108"/>
                  </a:ln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66"/>
            <p:cNvSpPr/>
            <p:nvPr/>
          </p:nvSpPr>
          <p:spPr>
            <a:xfrm>
              <a:off x="3224403" y="3168282"/>
              <a:ext cx="20113" cy="22639"/>
            </a:xfrm>
            <a:custGeom>
              <a:avLst/>
              <a:gdLst/>
              <a:ahLst/>
              <a:cxnLst/>
              <a:rect l="l" t="t" r="r" b="b"/>
              <a:pathLst>
                <a:path w="215" h="242" extrusionOk="0">
                  <a:moveTo>
                    <a:pt x="108" y="1"/>
                  </a:moveTo>
                  <a:lnTo>
                    <a:pt x="0" y="108"/>
                  </a:lnTo>
                  <a:lnTo>
                    <a:pt x="108" y="242"/>
                  </a:lnTo>
                  <a:cubicBezTo>
                    <a:pt x="215" y="242"/>
                    <a:pt x="215" y="108"/>
                    <a:pt x="215" y="108"/>
                  </a:cubicBezTo>
                  <a:cubicBezTo>
                    <a:pt x="215" y="108"/>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66"/>
            <p:cNvSpPr/>
            <p:nvPr/>
          </p:nvSpPr>
          <p:spPr>
            <a:xfrm>
              <a:off x="3402148" y="3168282"/>
              <a:ext cx="20113" cy="22639"/>
            </a:xfrm>
            <a:custGeom>
              <a:avLst/>
              <a:gdLst/>
              <a:ahLst/>
              <a:cxnLst/>
              <a:rect l="l" t="t" r="r" b="b"/>
              <a:pathLst>
                <a:path w="215" h="242" extrusionOk="0">
                  <a:moveTo>
                    <a:pt x="108" y="1"/>
                  </a:moveTo>
                  <a:cubicBezTo>
                    <a:pt x="1" y="1"/>
                    <a:pt x="1" y="108"/>
                    <a:pt x="1" y="108"/>
                  </a:cubicBezTo>
                  <a:cubicBezTo>
                    <a:pt x="1" y="108"/>
                    <a:pt x="1" y="242"/>
                    <a:pt x="108" y="242"/>
                  </a:cubicBezTo>
                  <a:lnTo>
                    <a:pt x="215" y="108"/>
                  </a:ln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66"/>
            <p:cNvSpPr/>
            <p:nvPr/>
          </p:nvSpPr>
          <p:spPr>
            <a:xfrm>
              <a:off x="2878829" y="3315997"/>
              <a:ext cx="22639" cy="20113"/>
            </a:xfrm>
            <a:custGeom>
              <a:avLst/>
              <a:gdLst/>
              <a:ahLst/>
              <a:cxnLst/>
              <a:rect l="l" t="t" r="r" b="b"/>
              <a:pathLst>
                <a:path w="242" h="215" extrusionOk="0">
                  <a:moveTo>
                    <a:pt x="135" y="1"/>
                  </a:moveTo>
                  <a:lnTo>
                    <a:pt x="1" y="108"/>
                  </a:lnTo>
                  <a:lnTo>
                    <a:pt x="135" y="215"/>
                  </a:lnTo>
                  <a:lnTo>
                    <a:pt x="242"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66"/>
            <p:cNvSpPr/>
            <p:nvPr/>
          </p:nvSpPr>
          <p:spPr>
            <a:xfrm>
              <a:off x="3056668" y="3315997"/>
              <a:ext cx="10103" cy="20113"/>
            </a:xfrm>
            <a:custGeom>
              <a:avLst/>
              <a:gdLst/>
              <a:ahLst/>
              <a:cxnLst/>
              <a:rect l="l" t="t" r="r" b="b"/>
              <a:pathLst>
                <a:path w="108" h="215" extrusionOk="0">
                  <a:moveTo>
                    <a:pt x="107" y="1"/>
                  </a:moveTo>
                  <a:cubicBezTo>
                    <a:pt x="0" y="1"/>
                    <a:pt x="0" y="108"/>
                    <a:pt x="0" y="108"/>
                  </a:cubicBezTo>
                  <a:lnTo>
                    <a:pt x="0" y="215"/>
                  </a:lnTo>
                  <a:cubicBezTo>
                    <a:pt x="107" y="215"/>
                    <a:pt x="107" y="108"/>
                    <a:pt x="107" y="108"/>
                  </a:cubicBez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66"/>
            <p:cNvSpPr/>
            <p:nvPr/>
          </p:nvSpPr>
          <p:spPr>
            <a:xfrm>
              <a:off x="3224403" y="3315997"/>
              <a:ext cx="20113" cy="20113"/>
            </a:xfrm>
            <a:custGeom>
              <a:avLst/>
              <a:gdLst/>
              <a:ahLst/>
              <a:cxnLst/>
              <a:rect l="l" t="t" r="r" b="b"/>
              <a:pathLst>
                <a:path w="215" h="215" extrusionOk="0">
                  <a:moveTo>
                    <a:pt x="108" y="1"/>
                  </a:moveTo>
                  <a:lnTo>
                    <a:pt x="0" y="108"/>
                  </a:lnTo>
                  <a:cubicBezTo>
                    <a:pt x="108" y="108"/>
                    <a:pt x="108" y="215"/>
                    <a:pt x="108" y="215"/>
                  </a:cubicBezTo>
                  <a:cubicBezTo>
                    <a:pt x="215" y="215"/>
                    <a:pt x="215" y="108"/>
                    <a:pt x="215" y="108"/>
                  </a:cubicBez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66"/>
            <p:cNvSpPr/>
            <p:nvPr/>
          </p:nvSpPr>
          <p:spPr>
            <a:xfrm>
              <a:off x="3402148" y="3315997"/>
              <a:ext cx="20113" cy="20113"/>
            </a:xfrm>
            <a:custGeom>
              <a:avLst/>
              <a:gdLst/>
              <a:ahLst/>
              <a:cxnLst/>
              <a:rect l="l" t="t" r="r" b="b"/>
              <a:pathLst>
                <a:path w="215" h="215" extrusionOk="0">
                  <a:moveTo>
                    <a:pt x="108" y="1"/>
                  </a:moveTo>
                  <a:cubicBezTo>
                    <a:pt x="1" y="1"/>
                    <a:pt x="1" y="108"/>
                    <a:pt x="1" y="108"/>
                  </a:cubicBezTo>
                  <a:cubicBezTo>
                    <a:pt x="1" y="108"/>
                    <a:pt x="1" y="215"/>
                    <a:pt x="108" y="215"/>
                  </a:cubicBezTo>
                  <a:lnTo>
                    <a:pt x="215" y="108"/>
                  </a:ln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66"/>
            <p:cNvSpPr/>
            <p:nvPr/>
          </p:nvSpPr>
          <p:spPr>
            <a:xfrm>
              <a:off x="2878829" y="3461281"/>
              <a:ext cx="22639" cy="20113"/>
            </a:xfrm>
            <a:custGeom>
              <a:avLst/>
              <a:gdLst/>
              <a:ahLst/>
              <a:cxnLst/>
              <a:rect l="l" t="t" r="r" b="b"/>
              <a:pathLst>
                <a:path w="242" h="215" extrusionOk="0">
                  <a:moveTo>
                    <a:pt x="135" y="0"/>
                  </a:moveTo>
                  <a:cubicBezTo>
                    <a:pt x="135" y="0"/>
                    <a:pt x="1" y="0"/>
                    <a:pt x="1" y="107"/>
                  </a:cubicBezTo>
                  <a:lnTo>
                    <a:pt x="135" y="214"/>
                  </a:lnTo>
                  <a:lnTo>
                    <a:pt x="242" y="107"/>
                  </a:lnTo>
                  <a:cubicBezTo>
                    <a:pt x="242" y="0"/>
                    <a:pt x="135" y="0"/>
                    <a:pt x="1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66"/>
            <p:cNvSpPr/>
            <p:nvPr/>
          </p:nvSpPr>
          <p:spPr>
            <a:xfrm>
              <a:off x="3056668" y="3461281"/>
              <a:ext cx="10103" cy="20113"/>
            </a:xfrm>
            <a:custGeom>
              <a:avLst/>
              <a:gdLst/>
              <a:ahLst/>
              <a:cxnLst/>
              <a:rect l="l" t="t" r="r" b="b"/>
              <a:pathLst>
                <a:path w="108" h="215" extrusionOk="0">
                  <a:moveTo>
                    <a:pt x="107" y="0"/>
                  </a:moveTo>
                  <a:cubicBezTo>
                    <a:pt x="0" y="0"/>
                    <a:pt x="0" y="0"/>
                    <a:pt x="0" y="107"/>
                  </a:cubicBezTo>
                  <a:lnTo>
                    <a:pt x="0" y="214"/>
                  </a:lnTo>
                  <a:cubicBezTo>
                    <a:pt x="107" y="214"/>
                    <a:pt x="107" y="107"/>
                    <a:pt x="107" y="107"/>
                  </a:cubicBezTo>
                  <a:lnTo>
                    <a:pt x="1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66"/>
            <p:cNvSpPr/>
            <p:nvPr/>
          </p:nvSpPr>
          <p:spPr>
            <a:xfrm>
              <a:off x="3224403" y="3461281"/>
              <a:ext cx="20113" cy="20113"/>
            </a:xfrm>
            <a:custGeom>
              <a:avLst/>
              <a:gdLst/>
              <a:ahLst/>
              <a:cxnLst/>
              <a:rect l="l" t="t" r="r" b="b"/>
              <a:pathLst>
                <a:path w="215" h="215" extrusionOk="0">
                  <a:moveTo>
                    <a:pt x="108" y="0"/>
                  </a:moveTo>
                  <a:cubicBezTo>
                    <a:pt x="108" y="0"/>
                    <a:pt x="0" y="0"/>
                    <a:pt x="0" y="107"/>
                  </a:cubicBezTo>
                  <a:cubicBezTo>
                    <a:pt x="108" y="107"/>
                    <a:pt x="108" y="107"/>
                    <a:pt x="108" y="214"/>
                  </a:cubicBezTo>
                  <a:cubicBezTo>
                    <a:pt x="215" y="214"/>
                    <a:pt x="215" y="107"/>
                    <a:pt x="215" y="107"/>
                  </a:cubicBezTo>
                  <a:cubicBezTo>
                    <a:pt x="215" y="0"/>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66"/>
            <p:cNvSpPr/>
            <p:nvPr/>
          </p:nvSpPr>
          <p:spPr>
            <a:xfrm>
              <a:off x="3402148" y="3461281"/>
              <a:ext cx="20113" cy="20113"/>
            </a:xfrm>
            <a:custGeom>
              <a:avLst/>
              <a:gdLst/>
              <a:ahLst/>
              <a:cxnLst/>
              <a:rect l="l" t="t" r="r" b="b"/>
              <a:pathLst>
                <a:path w="215" h="215" extrusionOk="0">
                  <a:moveTo>
                    <a:pt x="108" y="0"/>
                  </a:moveTo>
                  <a:cubicBezTo>
                    <a:pt x="1" y="0"/>
                    <a:pt x="1" y="0"/>
                    <a:pt x="1" y="107"/>
                  </a:cubicBezTo>
                  <a:cubicBezTo>
                    <a:pt x="1" y="107"/>
                    <a:pt x="1" y="214"/>
                    <a:pt x="108" y="214"/>
                  </a:cubicBezTo>
                  <a:lnTo>
                    <a:pt x="215" y="107"/>
                  </a:lnTo>
                  <a:cubicBezTo>
                    <a:pt x="215" y="0"/>
                    <a:pt x="108"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66"/>
            <p:cNvSpPr/>
            <p:nvPr/>
          </p:nvSpPr>
          <p:spPr>
            <a:xfrm>
              <a:off x="2878829" y="3606470"/>
              <a:ext cx="22639" cy="10103"/>
            </a:xfrm>
            <a:custGeom>
              <a:avLst/>
              <a:gdLst/>
              <a:ahLst/>
              <a:cxnLst/>
              <a:rect l="l" t="t" r="r" b="b"/>
              <a:pathLst>
                <a:path w="242" h="108" extrusionOk="0">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66"/>
            <p:cNvSpPr/>
            <p:nvPr/>
          </p:nvSpPr>
          <p:spPr>
            <a:xfrm>
              <a:off x="3056668" y="3606470"/>
              <a:ext cx="10103" cy="15342"/>
            </a:xfrm>
            <a:custGeom>
              <a:avLst/>
              <a:gdLst/>
              <a:ahLst/>
              <a:cxnLst/>
              <a:rect l="l" t="t" r="r" b="b"/>
              <a:pathLst>
                <a:path w="108" h="164" extrusionOk="0">
                  <a:moveTo>
                    <a:pt x="107" y="1"/>
                  </a:moveTo>
                  <a:cubicBezTo>
                    <a:pt x="0" y="1"/>
                    <a:pt x="0" y="1"/>
                    <a:pt x="0" y="108"/>
                  </a:cubicBezTo>
                  <a:cubicBezTo>
                    <a:pt x="32" y="148"/>
                    <a:pt x="55" y="164"/>
                    <a:pt x="70" y="164"/>
                  </a:cubicBezTo>
                  <a:cubicBezTo>
                    <a:pt x="107" y="164"/>
                    <a:pt x="107" y="76"/>
                    <a:pt x="1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66"/>
            <p:cNvSpPr/>
            <p:nvPr/>
          </p:nvSpPr>
          <p:spPr>
            <a:xfrm>
              <a:off x="3224403" y="3606470"/>
              <a:ext cx="20113" cy="15342"/>
            </a:xfrm>
            <a:custGeom>
              <a:avLst/>
              <a:gdLst/>
              <a:ahLst/>
              <a:cxnLst/>
              <a:rect l="l" t="t" r="r" b="b"/>
              <a:pathLst>
                <a:path w="215" h="164" extrusionOk="0">
                  <a:moveTo>
                    <a:pt x="108" y="1"/>
                  </a:moveTo>
                  <a:cubicBezTo>
                    <a:pt x="108" y="1"/>
                    <a:pt x="0" y="1"/>
                    <a:pt x="0" y="108"/>
                  </a:cubicBezTo>
                  <a:lnTo>
                    <a:pt x="108" y="108"/>
                  </a:lnTo>
                  <a:cubicBezTo>
                    <a:pt x="140" y="148"/>
                    <a:pt x="162" y="164"/>
                    <a:pt x="178" y="164"/>
                  </a:cubicBezTo>
                  <a:cubicBezTo>
                    <a:pt x="215" y="164"/>
                    <a:pt x="215" y="76"/>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66"/>
            <p:cNvSpPr/>
            <p:nvPr/>
          </p:nvSpPr>
          <p:spPr>
            <a:xfrm>
              <a:off x="3402148" y="3606470"/>
              <a:ext cx="20113" cy="10103"/>
            </a:xfrm>
            <a:custGeom>
              <a:avLst/>
              <a:gdLst/>
              <a:ahLst/>
              <a:cxnLst/>
              <a:rect l="l" t="t" r="r" b="b"/>
              <a:pathLst>
                <a:path w="215" h="108" extrusionOk="0">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66"/>
            <p:cNvSpPr/>
            <p:nvPr/>
          </p:nvSpPr>
          <p:spPr>
            <a:xfrm>
              <a:off x="2878829" y="3754186"/>
              <a:ext cx="22639" cy="10103"/>
            </a:xfrm>
            <a:custGeom>
              <a:avLst/>
              <a:gdLst/>
              <a:ahLst/>
              <a:cxnLst/>
              <a:rect l="l" t="t" r="r" b="b"/>
              <a:pathLst>
                <a:path w="242" h="108" extrusionOk="0">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66"/>
            <p:cNvSpPr/>
            <p:nvPr/>
          </p:nvSpPr>
          <p:spPr>
            <a:xfrm>
              <a:off x="3056668" y="3754186"/>
              <a:ext cx="10103" cy="10103"/>
            </a:xfrm>
            <a:custGeom>
              <a:avLst/>
              <a:gdLst/>
              <a:ahLst/>
              <a:cxnLst/>
              <a:rect l="l" t="t" r="r" b="b"/>
              <a:pathLst>
                <a:path w="108" h="108" extrusionOk="0">
                  <a:moveTo>
                    <a:pt x="107" y="1"/>
                  </a:moveTo>
                  <a:cubicBezTo>
                    <a:pt x="0" y="1"/>
                    <a:pt x="0" y="1"/>
                    <a:pt x="0" y="108"/>
                  </a:cubicBezTo>
                  <a:lnTo>
                    <a:pt x="107" y="108"/>
                  </a:ln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66"/>
            <p:cNvSpPr/>
            <p:nvPr/>
          </p:nvSpPr>
          <p:spPr>
            <a:xfrm>
              <a:off x="3224403" y="3754186"/>
              <a:ext cx="20113" cy="10103"/>
            </a:xfrm>
            <a:custGeom>
              <a:avLst/>
              <a:gdLst/>
              <a:ahLst/>
              <a:cxnLst/>
              <a:rect l="l" t="t" r="r" b="b"/>
              <a:pathLst>
                <a:path w="215" h="108" extrusionOk="0">
                  <a:moveTo>
                    <a:pt x="108" y="1"/>
                  </a:moveTo>
                  <a:cubicBezTo>
                    <a:pt x="108" y="1"/>
                    <a:pt x="0" y="1"/>
                    <a:pt x="0" y="108"/>
                  </a:cubicBezTo>
                  <a:lnTo>
                    <a:pt x="215" y="108"/>
                  </a:ln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66"/>
            <p:cNvSpPr/>
            <p:nvPr/>
          </p:nvSpPr>
          <p:spPr>
            <a:xfrm>
              <a:off x="3402148" y="3754186"/>
              <a:ext cx="20113" cy="10103"/>
            </a:xfrm>
            <a:custGeom>
              <a:avLst/>
              <a:gdLst/>
              <a:ahLst/>
              <a:cxnLst/>
              <a:rect l="l" t="t" r="r" b="b"/>
              <a:pathLst>
                <a:path w="215" h="108" extrusionOk="0">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65" name="Google Shape;2765;p66"/>
          <p:cNvGrpSpPr/>
          <p:nvPr/>
        </p:nvGrpSpPr>
        <p:grpSpPr>
          <a:xfrm>
            <a:off x="350893" y="345057"/>
            <a:ext cx="8225504" cy="4106844"/>
            <a:chOff x="350893" y="345057"/>
            <a:chExt cx="8225504" cy="4106844"/>
          </a:xfrm>
        </p:grpSpPr>
        <p:grpSp>
          <p:nvGrpSpPr>
            <p:cNvPr id="2766" name="Google Shape;2766;p66"/>
            <p:cNvGrpSpPr/>
            <p:nvPr/>
          </p:nvGrpSpPr>
          <p:grpSpPr>
            <a:xfrm>
              <a:off x="350893" y="345057"/>
              <a:ext cx="8225504" cy="344536"/>
              <a:chOff x="1942776" y="1722253"/>
              <a:chExt cx="2118174" cy="88722"/>
            </a:xfrm>
          </p:grpSpPr>
          <p:sp>
            <p:nvSpPr>
              <p:cNvPr id="2767" name="Google Shape;2767;p66"/>
              <p:cNvSpPr/>
              <p:nvPr/>
            </p:nvSpPr>
            <p:spPr>
              <a:xfrm>
                <a:off x="4038175" y="1788200"/>
                <a:ext cx="22775" cy="22775"/>
              </a:xfrm>
              <a:custGeom>
                <a:avLst/>
                <a:gdLst/>
                <a:ahLst/>
                <a:cxnLst/>
                <a:rect l="l" t="t" r="r" b="b"/>
                <a:pathLst>
                  <a:path w="911" h="911" fill="none" extrusionOk="0">
                    <a:moveTo>
                      <a:pt x="910" y="455"/>
                    </a:moveTo>
                    <a:cubicBezTo>
                      <a:pt x="910" y="669"/>
                      <a:pt x="669" y="910"/>
                      <a:pt x="455" y="910"/>
                    </a:cubicBezTo>
                    <a:cubicBezTo>
                      <a:pt x="241" y="910"/>
                      <a:pt x="0" y="669"/>
                      <a:pt x="0" y="455"/>
                    </a:cubicBezTo>
                    <a:cubicBezTo>
                      <a:pt x="0" y="241"/>
                      <a:pt x="241" y="0"/>
                      <a:pt x="455" y="0"/>
                    </a:cubicBezTo>
                    <a:cubicBezTo>
                      <a:pt x="669" y="0"/>
                      <a:pt x="910" y="241"/>
                      <a:pt x="910" y="455"/>
                    </a:cubicBezTo>
                    <a:close/>
                  </a:path>
                </a:pathLst>
              </a:custGeom>
              <a:noFill/>
              <a:ln w="11375" cap="flat" cmpd="sng">
                <a:solidFill>
                  <a:schemeClr val="lt1"/>
                </a:solidFill>
                <a:prstDash val="solid"/>
                <a:miter lim="267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66"/>
              <p:cNvSpPr/>
              <p:nvPr/>
            </p:nvSpPr>
            <p:spPr>
              <a:xfrm>
                <a:off x="1942776" y="1722253"/>
                <a:ext cx="52875" cy="50200"/>
              </a:xfrm>
              <a:custGeom>
                <a:avLst/>
                <a:gdLst/>
                <a:ahLst/>
                <a:cxnLst/>
                <a:rect l="l" t="t" r="r" b="b"/>
                <a:pathLst>
                  <a:path w="2115" h="2008" fill="none" extrusionOk="0">
                    <a:moveTo>
                      <a:pt x="1874" y="776"/>
                    </a:moveTo>
                    <a:cubicBezTo>
                      <a:pt x="2115" y="1445"/>
                      <a:pt x="1446" y="2007"/>
                      <a:pt x="776" y="1900"/>
                    </a:cubicBezTo>
                    <a:cubicBezTo>
                      <a:pt x="428" y="1793"/>
                      <a:pt x="214" y="1552"/>
                      <a:pt x="107" y="1231"/>
                    </a:cubicBezTo>
                    <a:cubicBezTo>
                      <a:pt x="0" y="562"/>
                      <a:pt x="536" y="0"/>
                      <a:pt x="1205" y="107"/>
                    </a:cubicBezTo>
                    <a:cubicBezTo>
                      <a:pt x="1553" y="214"/>
                      <a:pt x="1767" y="455"/>
                      <a:pt x="1874" y="776"/>
                    </a:cubicBezTo>
                    <a:close/>
                  </a:path>
                </a:pathLst>
              </a:custGeom>
              <a:noFill/>
              <a:ln w="11375" cap="flat" cmpd="sng">
                <a:solidFill>
                  <a:schemeClr val="lt1"/>
                </a:solidFill>
                <a:prstDash val="solid"/>
                <a:miter lim="267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69" name="Google Shape;2769;p66"/>
            <p:cNvSpPr/>
            <p:nvPr/>
          </p:nvSpPr>
          <p:spPr>
            <a:xfrm>
              <a:off x="6799876" y="4337825"/>
              <a:ext cx="114178" cy="114076"/>
            </a:xfrm>
            <a:custGeom>
              <a:avLst/>
              <a:gdLst/>
              <a:ahLst/>
              <a:cxnLst/>
              <a:rect l="l" t="t" r="r" b="b"/>
              <a:pathLst>
                <a:path w="885" h="884" fill="none" extrusionOk="0">
                  <a:moveTo>
                    <a:pt x="884" y="429"/>
                  </a:moveTo>
                  <a:cubicBezTo>
                    <a:pt x="884" y="777"/>
                    <a:pt x="777" y="884"/>
                    <a:pt x="456" y="884"/>
                  </a:cubicBezTo>
                  <a:cubicBezTo>
                    <a:pt x="215" y="884"/>
                    <a:pt x="1" y="777"/>
                    <a:pt x="1" y="429"/>
                  </a:cubicBezTo>
                  <a:cubicBezTo>
                    <a:pt x="1" y="214"/>
                    <a:pt x="215" y="0"/>
                    <a:pt x="456" y="0"/>
                  </a:cubicBezTo>
                  <a:cubicBezTo>
                    <a:pt x="777" y="0"/>
                    <a:pt x="884" y="214"/>
                    <a:pt x="884" y="429"/>
                  </a:cubicBezTo>
                  <a:close/>
                </a:path>
              </a:pathLst>
            </a:custGeom>
            <a:noFill/>
            <a:ln w="11375" cap="flat" cmpd="sng">
              <a:solidFill>
                <a:schemeClr val="lt1"/>
              </a:solidFill>
              <a:prstDash val="solid"/>
              <a:miter lim="267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609"/>
        <p:cNvGrpSpPr/>
        <p:nvPr/>
      </p:nvGrpSpPr>
      <p:grpSpPr>
        <a:xfrm>
          <a:off x="0" y="0"/>
          <a:ext cx="0" cy="0"/>
          <a:chOff x="0" y="0"/>
          <a:chExt cx="0" cy="0"/>
        </a:xfrm>
      </p:grpSpPr>
      <p:sp>
        <p:nvSpPr>
          <p:cNvPr id="2610" name="Google Shape;2610;p65"/>
          <p:cNvSpPr txBox="1">
            <a:spLocks noGrp="1"/>
          </p:cNvSpPr>
          <p:nvPr>
            <p:ph type="title"/>
          </p:nvPr>
        </p:nvSpPr>
        <p:spPr>
          <a:xfrm>
            <a:off x="-50800" y="1936076"/>
            <a:ext cx="5968850" cy="1050600"/>
          </a:xfrm>
          <a:prstGeom prst="rect">
            <a:avLst/>
          </a:prstGeom>
          <a:ln>
            <a:solidFill>
              <a:schemeClr val="accent3">
                <a:lumMod val="50000"/>
                <a:lumOff val="50000"/>
                <a:alpha val="50000"/>
              </a:schemeClr>
            </a:solidFill>
          </a:ln>
        </p:spPr>
        <p:txBody>
          <a:bodyPr spcFirstLastPara="1" wrap="square" lIns="91425" tIns="91425" rIns="91425" bIns="91425" anchor="ctr" anchorCtr="0">
            <a:noAutofit/>
          </a:bodyPr>
          <a:lstStyle/>
          <a:p>
            <a:pPr marL="0" lvl="0" indent="0" algn="r" rtl="0">
              <a:spcBef>
                <a:spcPts val="0"/>
              </a:spcBef>
              <a:spcAft>
                <a:spcPts val="0"/>
              </a:spcAft>
              <a:buNone/>
            </a:pPr>
            <a:r>
              <a:rPr lang="tr-TR" sz="4800" dirty="0" smtClean="0"/>
              <a:t>TEŞEKKÜRLER</a:t>
            </a:r>
            <a:endParaRPr sz="4800" dirty="0"/>
          </a:p>
        </p:txBody>
      </p:sp>
      <p:grpSp>
        <p:nvGrpSpPr>
          <p:cNvPr id="2612" name="Google Shape;2612;p65"/>
          <p:cNvGrpSpPr/>
          <p:nvPr/>
        </p:nvGrpSpPr>
        <p:grpSpPr>
          <a:xfrm>
            <a:off x="6165674" y="1972188"/>
            <a:ext cx="80672" cy="1321569"/>
            <a:chOff x="240800" y="2611388"/>
            <a:chExt cx="14075" cy="245512"/>
          </a:xfrm>
        </p:grpSpPr>
        <p:sp>
          <p:nvSpPr>
            <p:cNvPr id="2613" name="Google Shape;2613;p65"/>
            <p:cNvSpPr/>
            <p:nvPr/>
          </p:nvSpPr>
          <p:spPr>
            <a:xfrm>
              <a:off x="241875" y="2611388"/>
              <a:ext cx="11398" cy="139107"/>
            </a:xfrm>
            <a:custGeom>
              <a:avLst/>
              <a:gdLst/>
              <a:ahLst/>
              <a:cxnLst/>
              <a:rect l="l" t="t" r="r" b="b"/>
              <a:pathLst>
                <a:path w="456" h="16409" extrusionOk="0">
                  <a:moveTo>
                    <a:pt x="0" y="1"/>
                  </a:moveTo>
                  <a:lnTo>
                    <a:pt x="0" y="16408"/>
                  </a:lnTo>
                  <a:lnTo>
                    <a:pt x="455" y="16408"/>
                  </a:lnTo>
                  <a:lnTo>
                    <a:pt x="4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65"/>
            <p:cNvSpPr/>
            <p:nvPr/>
          </p:nvSpPr>
          <p:spPr>
            <a:xfrm>
              <a:off x="240800" y="2777525"/>
              <a:ext cx="13550" cy="9775"/>
            </a:xfrm>
            <a:custGeom>
              <a:avLst/>
              <a:gdLst/>
              <a:ahLst/>
              <a:cxnLst/>
              <a:rect l="l" t="t" r="r" b="b"/>
              <a:pathLst>
                <a:path w="542" h="391" extrusionOk="0">
                  <a:moveTo>
                    <a:pt x="215" y="1"/>
                  </a:moveTo>
                  <a:cubicBezTo>
                    <a:pt x="67" y="1"/>
                    <a:pt x="0" y="169"/>
                    <a:pt x="0" y="254"/>
                  </a:cubicBezTo>
                  <a:lnTo>
                    <a:pt x="107" y="361"/>
                  </a:lnTo>
                  <a:cubicBezTo>
                    <a:pt x="153" y="382"/>
                    <a:pt x="198" y="391"/>
                    <a:pt x="240" y="391"/>
                  </a:cubicBezTo>
                  <a:cubicBezTo>
                    <a:pt x="418" y="391"/>
                    <a:pt x="542" y="234"/>
                    <a:pt x="455" y="147"/>
                  </a:cubicBezTo>
                  <a:cubicBezTo>
                    <a:pt x="455" y="40"/>
                    <a:pt x="348" y="40"/>
                    <a:pt x="348" y="40"/>
                  </a:cubicBezTo>
                  <a:cubicBezTo>
                    <a:pt x="298" y="12"/>
                    <a:pt x="254" y="1"/>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65"/>
            <p:cNvSpPr/>
            <p:nvPr/>
          </p:nvSpPr>
          <p:spPr>
            <a:xfrm>
              <a:off x="240800" y="2811975"/>
              <a:ext cx="14075" cy="10725"/>
            </a:xfrm>
            <a:custGeom>
              <a:avLst/>
              <a:gdLst/>
              <a:ahLst/>
              <a:cxnLst/>
              <a:rect l="l" t="t" r="r" b="b"/>
              <a:pathLst>
                <a:path w="563" h="429" extrusionOk="0">
                  <a:moveTo>
                    <a:pt x="348" y="0"/>
                  </a:moveTo>
                  <a:cubicBezTo>
                    <a:pt x="107" y="0"/>
                    <a:pt x="0" y="108"/>
                    <a:pt x="0" y="322"/>
                  </a:cubicBezTo>
                  <a:cubicBezTo>
                    <a:pt x="107" y="322"/>
                    <a:pt x="107" y="429"/>
                    <a:pt x="107" y="429"/>
                  </a:cubicBezTo>
                  <a:cubicBezTo>
                    <a:pt x="348" y="429"/>
                    <a:pt x="562" y="322"/>
                    <a:pt x="455" y="108"/>
                  </a:cubicBezTo>
                  <a:lnTo>
                    <a:pt x="3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65"/>
            <p:cNvSpPr/>
            <p:nvPr/>
          </p:nvSpPr>
          <p:spPr>
            <a:xfrm>
              <a:off x="240800" y="2847375"/>
              <a:ext cx="13550" cy="9525"/>
            </a:xfrm>
            <a:custGeom>
              <a:avLst/>
              <a:gdLst/>
              <a:ahLst/>
              <a:cxnLst/>
              <a:rect l="l" t="t" r="r" b="b"/>
              <a:pathLst>
                <a:path w="542" h="381" extrusionOk="0">
                  <a:moveTo>
                    <a:pt x="224" y="1"/>
                  </a:moveTo>
                  <a:cubicBezTo>
                    <a:pt x="70" y="1"/>
                    <a:pt x="0" y="157"/>
                    <a:pt x="0" y="244"/>
                  </a:cubicBezTo>
                  <a:lnTo>
                    <a:pt x="107" y="351"/>
                  </a:lnTo>
                  <a:cubicBezTo>
                    <a:pt x="153" y="371"/>
                    <a:pt x="198" y="380"/>
                    <a:pt x="240" y="380"/>
                  </a:cubicBezTo>
                  <a:cubicBezTo>
                    <a:pt x="418" y="380"/>
                    <a:pt x="542" y="223"/>
                    <a:pt x="455" y="137"/>
                  </a:cubicBezTo>
                  <a:cubicBezTo>
                    <a:pt x="455" y="30"/>
                    <a:pt x="348" y="30"/>
                    <a:pt x="348" y="30"/>
                  </a:cubicBezTo>
                  <a:cubicBezTo>
                    <a:pt x="302" y="9"/>
                    <a:pt x="261" y="1"/>
                    <a:pt x="2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17" name="Google Shape;2617;p65"/>
          <p:cNvGrpSpPr/>
          <p:nvPr/>
        </p:nvGrpSpPr>
        <p:grpSpPr>
          <a:xfrm>
            <a:off x="6817704" y="321305"/>
            <a:ext cx="543432" cy="741197"/>
            <a:chOff x="2878829" y="3023092"/>
            <a:chExt cx="543432" cy="741197"/>
          </a:xfrm>
        </p:grpSpPr>
        <p:sp>
          <p:nvSpPr>
            <p:cNvPr id="2618" name="Google Shape;2618;p65"/>
            <p:cNvSpPr/>
            <p:nvPr/>
          </p:nvSpPr>
          <p:spPr>
            <a:xfrm>
              <a:off x="2878829" y="3023092"/>
              <a:ext cx="22639" cy="20113"/>
            </a:xfrm>
            <a:custGeom>
              <a:avLst/>
              <a:gdLst/>
              <a:ahLst/>
              <a:cxnLst/>
              <a:rect l="l" t="t" r="r" b="b"/>
              <a:pathLst>
                <a:path w="242" h="215" extrusionOk="0">
                  <a:moveTo>
                    <a:pt x="135" y="0"/>
                  </a:moveTo>
                  <a:lnTo>
                    <a:pt x="1" y="107"/>
                  </a:lnTo>
                  <a:cubicBezTo>
                    <a:pt x="1" y="214"/>
                    <a:pt x="135" y="214"/>
                    <a:pt x="135" y="214"/>
                  </a:cubicBezTo>
                  <a:cubicBezTo>
                    <a:pt x="135" y="214"/>
                    <a:pt x="242" y="214"/>
                    <a:pt x="242" y="107"/>
                  </a:cubicBezTo>
                  <a:lnTo>
                    <a:pt x="1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65"/>
            <p:cNvSpPr/>
            <p:nvPr/>
          </p:nvSpPr>
          <p:spPr>
            <a:xfrm>
              <a:off x="3056668" y="3023092"/>
              <a:ext cx="10103" cy="20113"/>
            </a:xfrm>
            <a:custGeom>
              <a:avLst/>
              <a:gdLst/>
              <a:ahLst/>
              <a:cxnLst/>
              <a:rect l="l" t="t" r="r" b="b"/>
              <a:pathLst>
                <a:path w="108" h="215" extrusionOk="0">
                  <a:moveTo>
                    <a:pt x="107" y="0"/>
                  </a:moveTo>
                  <a:cubicBezTo>
                    <a:pt x="0" y="0"/>
                    <a:pt x="0" y="107"/>
                    <a:pt x="0" y="107"/>
                  </a:cubicBezTo>
                  <a:lnTo>
                    <a:pt x="0" y="214"/>
                  </a:lnTo>
                  <a:cubicBezTo>
                    <a:pt x="107" y="214"/>
                    <a:pt x="107" y="214"/>
                    <a:pt x="107" y="107"/>
                  </a:cubicBezTo>
                  <a:lnTo>
                    <a:pt x="1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65"/>
            <p:cNvSpPr/>
            <p:nvPr/>
          </p:nvSpPr>
          <p:spPr>
            <a:xfrm>
              <a:off x="3224403" y="3023092"/>
              <a:ext cx="20113" cy="20113"/>
            </a:xfrm>
            <a:custGeom>
              <a:avLst/>
              <a:gdLst/>
              <a:ahLst/>
              <a:cxnLst/>
              <a:rect l="l" t="t" r="r" b="b"/>
              <a:pathLst>
                <a:path w="215" h="215" extrusionOk="0">
                  <a:moveTo>
                    <a:pt x="108" y="0"/>
                  </a:moveTo>
                  <a:lnTo>
                    <a:pt x="0" y="107"/>
                  </a:lnTo>
                  <a:lnTo>
                    <a:pt x="108" y="214"/>
                  </a:lnTo>
                  <a:cubicBezTo>
                    <a:pt x="215" y="214"/>
                    <a:pt x="215" y="214"/>
                    <a:pt x="215" y="107"/>
                  </a:cubicBezTo>
                  <a:cubicBezTo>
                    <a:pt x="215" y="107"/>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65"/>
            <p:cNvSpPr/>
            <p:nvPr/>
          </p:nvSpPr>
          <p:spPr>
            <a:xfrm>
              <a:off x="3402148" y="3023092"/>
              <a:ext cx="20113" cy="20113"/>
            </a:xfrm>
            <a:custGeom>
              <a:avLst/>
              <a:gdLst/>
              <a:ahLst/>
              <a:cxnLst/>
              <a:rect l="l" t="t" r="r" b="b"/>
              <a:pathLst>
                <a:path w="215" h="215" extrusionOk="0">
                  <a:moveTo>
                    <a:pt x="108" y="0"/>
                  </a:moveTo>
                  <a:cubicBezTo>
                    <a:pt x="1" y="0"/>
                    <a:pt x="1" y="107"/>
                    <a:pt x="1" y="107"/>
                  </a:cubicBezTo>
                  <a:cubicBezTo>
                    <a:pt x="1" y="214"/>
                    <a:pt x="1" y="214"/>
                    <a:pt x="108" y="214"/>
                  </a:cubicBezTo>
                  <a:cubicBezTo>
                    <a:pt x="108" y="214"/>
                    <a:pt x="215" y="214"/>
                    <a:pt x="215" y="107"/>
                  </a:cubicBezTo>
                  <a:lnTo>
                    <a:pt x="10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65"/>
            <p:cNvSpPr/>
            <p:nvPr/>
          </p:nvSpPr>
          <p:spPr>
            <a:xfrm>
              <a:off x="2878829" y="3168282"/>
              <a:ext cx="22639" cy="22639"/>
            </a:xfrm>
            <a:custGeom>
              <a:avLst/>
              <a:gdLst/>
              <a:ahLst/>
              <a:cxnLst/>
              <a:rect l="l" t="t" r="r" b="b"/>
              <a:pathLst>
                <a:path w="242" h="242" extrusionOk="0">
                  <a:moveTo>
                    <a:pt x="135" y="1"/>
                  </a:moveTo>
                  <a:lnTo>
                    <a:pt x="1" y="108"/>
                  </a:lnTo>
                  <a:lnTo>
                    <a:pt x="135" y="242"/>
                  </a:lnTo>
                  <a:lnTo>
                    <a:pt x="242"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65"/>
            <p:cNvSpPr/>
            <p:nvPr/>
          </p:nvSpPr>
          <p:spPr>
            <a:xfrm>
              <a:off x="3056668" y="3168282"/>
              <a:ext cx="10103" cy="22639"/>
            </a:xfrm>
            <a:custGeom>
              <a:avLst/>
              <a:gdLst/>
              <a:ahLst/>
              <a:cxnLst/>
              <a:rect l="l" t="t" r="r" b="b"/>
              <a:pathLst>
                <a:path w="108" h="242" extrusionOk="0">
                  <a:moveTo>
                    <a:pt x="107" y="1"/>
                  </a:moveTo>
                  <a:cubicBezTo>
                    <a:pt x="0" y="1"/>
                    <a:pt x="0" y="108"/>
                    <a:pt x="0" y="108"/>
                  </a:cubicBezTo>
                  <a:cubicBezTo>
                    <a:pt x="0" y="108"/>
                    <a:pt x="0" y="242"/>
                    <a:pt x="107" y="242"/>
                  </a:cubicBezTo>
                  <a:lnTo>
                    <a:pt x="107" y="108"/>
                  </a:ln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65"/>
            <p:cNvSpPr/>
            <p:nvPr/>
          </p:nvSpPr>
          <p:spPr>
            <a:xfrm>
              <a:off x="3224403" y="3168282"/>
              <a:ext cx="20113" cy="22639"/>
            </a:xfrm>
            <a:custGeom>
              <a:avLst/>
              <a:gdLst/>
              <a:ahLst/>
              <a:cxnLst/>
              <a:rect l="l" t="t" r="r" b="b"/>
              <a:pathLst>
                <a:path w="215" h="242" extrusionOk="0">
                  <a:moveTo>
                    <a:pt x="108" y="1"/>
                  </a:moveTo>
                  <a:lnTo>
                    <a:pt x="0" y="108"/>
                  </a:lnTo>
                  <a:lnTo>
                    <a:pt x="108" y="242"/>
                  </a:lnTo>
                  <a:cubicBezTo>
                    <a:pt x="215" y="242"/>
                    <a:pt x="215" y="108"/>
                    <a:pt x="215" y="108"/>
                  </a:cubicBezTo>
                  <a:cubicBezTo>
                    <a:pt x="215" y="108"/>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65"/>
            <p:cNvSpPr/>
            <p:nvPr/>
          </p:nvSpPr>
          <p:spPr>
            <a:xfrm>
              <a:off x="3402148" y="3168282"/>
              <a:ext cx="20113" cy="22639"/>
            </a:xfrm>
            <a:custGeom>
              <a:avLst/>
              <a:gdLst/>
              <a:ahLst/>
              <a:cxnLst/>
              <a:rect l="l" t="t" r="r" b="b"/>
              <a:pathLst>
                <a:path w="215" h="242" extrusionOk="0">
                  <a:moveTo>
                    <a:pt x="108" y="1"/>
                  </a:moveTo>
                  <a:cubicBezTo>
                    <a:pt x="1" y="1"/>
                    <a:pt x="1" y="108"/>
                    <a:pt x="1" y="108"/>
                  </a:cubicBezTo>
                  <a:cubicBezTo>
                    <a:pt x="1" y="108"/>
                    <a:pt x="1" y="242"/>
                    <a:pt x="108" y="242"/>
                  </a:cubicBezTo>
                  <a:lnTo>
                    <a:pt x="215" y="108"/>
                  </a:ln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65"/>
            <p:cNvSpPr/>
            <p:nvPr/>
          </p:nvSpPr>
          <p:spPr>
            <a:xfrm>
              <a:off x="2878829" y="3315997"/>
              <a:ext cx="22639" cy="20113"/>
            </a:xfrm>
            <a:custGeom>
              <a:avLst/>
              <a:gdLst/>
              <a:ahLst/>
              <a:cxnLst/>
              <a:rect l="l" t="t" r="r" b="b"/>
              <a:pathLst>
                <a:path w="242" h="215" extrusionOk="0">
                  <a:moveTo>
                    <a:pt x="135" y="1"/>
                  </a:moveTo>
                  <a:lnTo>
                    <a:pt x="1" y="108"/>
                  </a:lnTo>
                  <a:lnTo>
                    <a:pt x="135" y="215"/>
                  </a:lnTo>
                  <a:lnTo>
                    <a:pt x="242"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65"/>
            <p:cNvSpPr/>
            <p:nvPr/>
          </p:nvSpPr>
          <p:spPr>
            <a:xfrm>
              <a:off x="3056668" y="3315997"/>
              <a:ext cx="10103" cy="20113"/>
            </a:xfrm>
            <a:custGeom>
              <a:avLst/>
              <a:gdLst/>
              <a:ahLst/>
              <a:cxnLst/>
              <a:rect l="l" t="t" r="r" b="b"/>
              <a:pathLst>
                <a:path w="108" h="215" extrusionOk="0">
                  <a:moveTo>
                    <a:pt x="107" y="1"/>
                  </a:moveTo>
                  <a:cubicBezTo>
                    <a:pt x="0" y="1"/>
                    <a:pt x="0" y="108"/>
                    <a:pt x="0" y="108"/>
                  </a:cubicBezTo>
                  <a:lnTo>
                    <a:pt x="0" y="215"/>
                  </a:lnTo>
                  <a:cubicBezTo>
                    <a:pt x="107" y="215"/>
                    <a:pt x="107" y="108"/>
                    <a:pt x="107" y="108"/>
                  </a:cubicBez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65"/>
            <p:cNvSpPr/>
            <p:nvPr/>
          </p:nvSpPr>
          <p:spPr>
            <a:xfrm>
              <a:off x="3224403" y="3315997"/>
              <a:ext cx="20113" cy="20113"/>
            </a:xfrm>
            <a:custGeom>
              <a:avLst/>
              <a:gdLst/>
              <a:ahLst/>
              <a:cxnLst/>
              <a:rect l="l" t="t" r="r" b="b"/>
              <a:pathLst>
                <a:path w="215" h="215" extrusionOk="0">
                  <a:moveTo>
                    <a:pt x="108" y="1"/>
                  </a:moveTo>
                  <a:lnTo>
                    <a:pt x="0" y="108"/>
                  </a:lnTo>
                  <a:cubicBezTo>
                    <a:pt x="108" y="108"/>
                    <a:pt x="108" y="215"/>
                    <a:pt x="108" y="215"/>
                  </a:cubicBezTo>
                  <a:cubicBezTo>
                    <a:pt x="215" y="215"/>
                    <a:pt x="215" y="108"/>
                    <a:pt x="215" y="108"/>
                  </a:cubicBez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65"/>
            <p:cNvSpPr/>
            <p:nvPr/>
          </p:nvSpPr>
          <p:spPr>
            <a:xfrm>
              <a:off x="3402148" y="3315997"/>
              <a:ext cx="20113" cy="20113"/>
            </a:xfrm>
            <a:custGeom>
              <a:avLst/>
              <a:gdLst/>
              <a:ahLst/>
              <a:cxnLst/>
              <a:rect l="l" t="t" r="r" b="b"/>
              <a:pathLst>
                <a:path w="215" h="215" extrusionOk="0">
                  <a:moveTo>
                    <a:pt x="108" y="1"/>
                  </a:moveTo>
                  <a:cubicBezTo>
                    <a:pt x="1" y="1"/>
                    <a:pt x="1" y="108"/>
                    <a:pt x="1" y="108"/>
                  </a:cubicBezTo>
                  <a:cubicBezTo>
                    <a:pt x="1" y="108"/>
                    <a:pt x="1" y="215"/>
                    <a:pt x="108" y="215"/>
                  </a:cubicBezTo>
                  <a:lnTo>
                    <a:pt x="215" y="108"/>
                  </a:ln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65"/>
            <p:cNvSpPr/>
            <p:nvPr/>
          </p:nvSpPr>
          <p:spPr>
            <a:xfrm>
              <a:off x="2878829" y="3461281"/>
              <a:ext cx="22639" cy="20113"/>
            </a:xfrm>
            <a:custGeom>
              <a:avLst/>
              <a:gdLst/>
              <a:ahLst/>
              <a:cxnLst/>
              <a:rect l="l" t="t" r="r" b="b"/>
              <a:pathLst>
                <a:path w="242" h="215" extrusionOk="0">
                  <a:moveTo>
                    <a:pt x="135" y="0"/>
                  </a:moveTo>
                  <a:cubicBezTo>
                    <a:pt x="135" y="0"/>
                    <a:pt x="1" y="0"/>
                    <a:pt x="1" y="107"/>
                  </a:cubicBezTo>
                  <a:lnTo>
                    <a:pt x="135" y="214"/>
                  </a:lnTo>
                  <a:lnTo>
                    <a:pt x="242" y="107"/>
                  </a:lnTo>
                  <a:cubicBezTo>
                    <a:pt x="242" y="0"/>
                    <a:pt x="135" y="0"/>
                    <a:pt x="1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65"/>
            <p:cNvSpPr/>
            <p:nvPr/>
          </p:nvSpPr>
          <p:spPr>
            <a:xfrm>
              <a:off x="3056668" y="3461281"/>
              <a:ext cx="10103" cy="20113"/>
            </a:xfrm>
            <a:custGeom>
              <a:avLst/>
              <a:gdLst/>
              <a:ahLst/>
              <a:cxnLst/>
              <a:rect l="l" t="t" r="r" b="b"/>
              <a:pathLst>
                <a:path w="108" h="215" extrusionOk="0">
                  <a:moveTo>
                    <a:pt x="107" y="0"/>
                  </a:moveTo>
                  <a:cubicBezTo>
                    <a:pt x="0" y="0"/>
                    <a:pt x="0" y="0"/>
                    <a:pt x="0" y="107"/>
                  </a:cubicBezTo>
                  <a:lnTo>
                    <a:pt x="0" y="214"/>
                  </a:lnTo>
                  <a:cubicBezTo>
                    <a:pt x="107" y="214"/>
                    <a:pt x="107" y="107"/>
                    <a:pt x="107" y="107"/>
                  </a:cubicBezTo>
                  <a:lnTo>
                    <a:pt x="1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65"/>
            <p:cNvSpPr/>
            <p:nvPr/>
          </p:nvSpPr>
          <p:spPr>
            <a:xfrm>
              <a:off x="3224403" y="3461281"/>
              <a:ext cx="20113" cy="20113"/>
            </a:xfrm>
            <a:custGeom>
              <a:avLst/>
              <a:gdLst/>
              <a:ahLst/>
              <a:cxnLst/>
              <a:rect l="l" t="t" r="r" b="b"/>
              <a:pathLst>
                <a:path w="215" h="215" extrusionOk="0">
                  <a:moveTo>
                    <a:pt x="108" y="0"/>
                  </a:moveTo>
                  <a:cubicBezTo>
                    <a:pt x="108" y="0"/>
                    <a:pt x="0" y="0"/>
                    <a:pt x="0" y="107"/>
                  </a:cubicBezTo>
                  <a:cubicBezTo>
                    <a:pt x="108" y="107"/>
                    <a:pt x="108" y="107"/>
                    <a:pt x="108" y="214"/>
                  </a:cubicBezTo>
                  <a:cubicBezTo>
                    <a:pt x="215" y="214"/>
                    <a:pt x="215" y="107"/>
                    <a:pt x="215" y="107"/>
                  </a:cubicBezTo>
                  <a:cubicBezTo>
                    <a:pt x="215" y="0"/>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65"/>
            <p:cNvSpPr/>
            <p:nvPr/>
          </p:nvSpPr>
          <p:spPr>
            <a:xfrm>
              <a:off x="3402148" y="3461281"/>
              <a:ext cx="20113" cy="20113"/>
            </a:xfrm>
            <a:custGeom>
              <a:avLst/>
              <a:gdLst/>
              <a:ahLst/>
              <a:cxnLst/>
              <a:rect l="l" t="t" r="r" b="b"/>
              <a:pathLst>
                <a:path w="215" h="215" extrusionOk="0">
                  <a:moveTo>
                    <a:pt x="108" y="0"/>
                  </a:moveTo>
                  <a:cubicBezTo>
                    <a:pt x="1" y="0"/>
                    <a:pt x="1" y="0"/>
                    <a:pt x="1" y="107"/>
                  </a:cubicBezTo>
                  <a:cubicBezTo>
                    <a:pt x="1" y="107"/>
                    <a:pt x="1" y="214"/>
                    <a:pt x="108" y="214"/>
                  </a:cubicBezTo>
                  <a:lnTo>
                    <a:pt x="215" y="107"/>
                  </a:lnTo>
                  <a:cubicBezTo>
                    <a:pt x="215" y="0"/>
                    <a:pt x="108"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65"/>
            <p:cNvSpPr/>
            <p:nvPr/>
          </p:nvSpPr>
          <p:spPr>
            <a:xfrm>
              <a:off x="2878829" y="3606470"/>
              <a:ext cx="22639" cy="10103"/>
            </a:xfrm>
            <a:custGeom>
              <a:avLst/>
              <a:gdLst/>
              <a:ahLst/>
              <a:cxnLst/>
              <a:rect l="l" t="t" r="r" b="b"/>
              <a:pathLst>
                <a:path w="242" h="108" extrusionOk="0">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65"/>
            <p:cNvSpPr/>
            <p:nvPr/>
          </p:nvSpPr>
          <p:spPr>
            <a:xfrm>
              <a:off x="3056668" y="3606470"/>
              <a:ext cx="10103" cy="15342"/>
            </a:xfrm>
            <a:custGeom>
              <a:avLst/>
              <a:gdLst/>
              <a:ahLst/>
              <a:cxnLst/>
              <a:rect l="l" t="t" r="r" b="b"/>
              <a:pathLst>
                <a:path w="108" h="164" extrusionOk="0">
                  <a:moveTo>
                    <a:pt x="107" y="1"/>
                  </a:moveTo>
                  <a:cubicBezTo>
                    <a:pt x="0" y="1"/>
                    <a:pt x="0" y="1"/>
                    <a:pt x="0" y="108"/>
                  </a:cubicBezTo>
                  <a:cubicBezTo>
                    <a:pt x="32" y="148"/>
                    <a:pt x="55" y="164"/>
                    <a:pt x="70" y="164"/>
                  </a:cubicBezTo>
                  <a:cubicBezTo>
                    <a:pt x="107" y="164"/>
                    <a:pt x="107" y="76"/>
                    <a:pt x="1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65"/>
            <p:cNvSpPr/>
            <p:nvPr/>
          </p:nvSpPr>
          <p:spPr>
            <a:xfrm>
              <a:off x="3224403" y="3606470"/>
              <a:ext cx="20113" cy="15342"/>
            </a:xfrm>
            <a:custGeom>
              <a:avLst/>
              <a:gdLst/>
              <a:ahLst/>
              <a:cxnLst/>
              <a:rect l="l" t="t" r="r" b="b"/>
              <a:pathLst>
                <a:path w="215" h="164" extrusionOk="0">
                  <a:moveTo>
                    <a:pt x="108" y="1"/>
                  </a:moveTo>
                  <a:cubicBezTo>
                    <a:pt x="108" y="1"/>
                    <a:pt x="0" y="1"/>
                    <a:pt x="0" y="108"/>
                  </a:cubicBezTo>
                  <a:lnTo>
                    <a:pt x="108" y="108"/>
                  </a:lnTo>
                  <a:cubicBezTo>
                    <a:pt x="140" y="148"/>
                    <a:pt x="162" y="164"/>
                    <a:pt x="178" y="164"/>
                  </a:cubicBezTo>
                  <a:cubicBezTo>
                    <a:pt x="215" y="164"/>
                    <a:pt x="215" y="76"/>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65"/>
            <p:cNvSpPr/>
            <p:nvPr/>
          </p:nvSpPr>
          <p:spPr>
            <a:xfrm>
              <a:off x="3402148" y="3606470"/>
              <a:ext cx="20113" cy="10103"/>
            </a:xfrm>
            <a:custGeom>
              <a:avLst/>
              <a:gdLst/>
              <a:ahLst/>
              <a:cxnLst/>
              <a:rect l="l" t="t" r="r" b="b"/>
              <a:pathLst>
                <a:path w="215" h="108" extrusionOk="0">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65"/>
            <p:cNvSpPr/>
            <p:nvPr/>
          </p:nvSpPr>
          <p:spPr>
            <a:xfrm>
              <a:off x="2878829" y="3754186"/>
              <a:ext cx="22639" cy="10103"/>
            </a:xfrm>
            <a:custGeom>
              <a:avLst/>
              <a:gdLst/>
              <a:ahLst/>
              <a:cxnLst/>
              <a:rect l="l" t="t" r="r" b="b"/>
              <a:pathLst>
                <a:path w="242" h="108" extrusionOk="0">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65"/>
            <p:cNvSpPr/>
            <p:nvPr/>
          </p:nvSpPr>
          <p:spPr>
            <a:xfrm>
              <a:off x="3056668" y="3754186"/>
              <a:ext cx="10103" cy="10103"/>
            </a:xfrm>
            <a:custGeom>
              <a:avLst/>
              <a:gdLst/>
              <a:ahLst/>
              <a:cxnLst/>
              <a:rect l="l" t="t" r="r" b="b"/>
              <a:pathLst>
                <a:path w="108" h="108" extrusionOk="0">
                  <a:moveTo>
                    <a:pt x="107" y="1"/>
                  </a:moveTo>
                  <a:cubicBezTo>
                    <a:pt x="0" y="1"/>
                    <a:pt x="0" y="1"/>
                    <a:pt x="0" y="108"/>
                  </a:cubicBezTo>
                  <a:lnTo>
                    <a:pt x="107" y="108"/>
                  </a:ln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65"/>
            <p:cNvSpPr/>
            <p:nvPr/>
          </p:nvSpPr>
          <p:spPr>
            <a:xfrm>
              <a:off x="3224403" y="3754186"/>
              <a:ext cx="20113" cy="10103"/>
            </a:xfrm>
            <a:custGeom>
              <a:avLst/>
              <a:gdLst/>
              <a:ahLst/>
              <a:cxnLst/>
              <a:rect l="l" t="t" r="r" b="b"/>
              <a:pathLst>
                <a:path w="215" h="108" extrusionOk="0">
                  <a:moveTo>
                    <a:pt x="108" y="1"/>
                  </a:moveTo>
                  <a:cubicBezTo>
                    <a:pt x="108" y="1"/>
                    <a:pt x="0" y="1"/>
                    <a:pt x="0" y="108"/>
                  </a:cubicBezTo>
                  <a:lnTo>
                    <a:pt x="215" y="108"/>
                  </a:ln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65"/>
            <p:cNvSpPr/>
            <p:nvPr/>
          </p:nvSpPr>
          <p:spPr>
            <a:xfrm>
              <a:off x="3402148" y="3754186"/>
              <a:ext cx="20113" cy="10103"/>
            </a:xfrm>
            <a:custGeom>
              <a:avLst/>
              <a:gdLst/>
              <a:ahLst/>
              <a:cxnLst/>
              <a:rect l="l" t="t" r="r" b="b"/>
              <a:pathLst>
                <a:path w="215" h="108" extrusionOk="0">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42" name="Google Shape;2642;p65"/>
          <p:cNvGrpSpPr/>
          <p:nvPr/>
        </p:nvGrpSpPr>
        <p:grpSpPr>
          <a:xfrm>
            <a:off x="8153509" y="3884130"/>
            <a:ext cx="541000" cy="741197"/>
            <a:chOff x="1148622" y="1207755"/>
            <a:chExt cx="541000" cy="741197"/>
          </a:xfrm>
        </p:grpSpPr>
        <p:sp>
          <p:nvSpPr>
            <p:cNvPr id="2643" name="Google Shape;2643;p65"/>
            <p:cNvSpPr/>
            <p:nvPr/>
          </p:nvSpPr>
          <p:spPr>
            <a:xfrm>
              <a:off x="1148622" y="1207755"/>
              <a:ext cx="20113" cy="14500"/>
            </a:xfrm>
            <a:custGeom>
              <a:avLst/>
              <a:gdLst/>
              <a:ahLst/>
              <a:cxnLst/>
              <a:rect l="l" t="t" r="r" b="b"/>
              <a:pathLst>
                <a:path w="215" h="155" extrusionOk="0">
                  <a:moveTo>
                    <a:pt x="108" y="0"/>
                  </a:moveTo>
                  <a:cubicBezTo>
                    <a:pt x="108" y="0"/>
                    <a:pt x="1" y="0"/>
                    <a:pt x="1" y="107"/>
                  </a:cubicBezTo>
                  <a:lnTo>
                    <a:pt x="108" y="107"/>
                  </a:lnTo>
                  <a:cubicBezTo>
                    <a:pt x="143" y="143"/>
                    <a:pt x="167" y="155"/>
                    <a:pt x="183" y="155"/>
                  </a:cubicBezTo>
                  <a:cubicBezTo>
                    <a:pt x="215" y="155"/>
                    <a:pt x="215" y="107"/>
                    <a:pt x="215" y="107"/>
                  </a:cubicBezTo>
                  <a:cubicBezTo>
                    <a:pt x="215" y="0"/>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65"/>
            <p:cNvSpPr/>
            <p:nvPr/>
          </p:nvSpPr>
          <p:spPr>
            <a:xfrm>
              <a:off x="1326461" y="1207755"/>
              <a:ext cx="20113" cy="14500"/>
            </a:xfrm>
            <a:custGeom>
              <a:avLst/>
              <a:gdLst/>
              <a:ahLst/>
              <a:cxnLst/>
              <a:rect l="l" t="t" r="r" b="b"/>
              <a:pathLst>
                <a:path w="215" h="155" extrusionOk="0">
                  <a:moveTo>
                    <a:pt x="107" y="0"/>
                  </a:moveTo>
                  <a:cubicBezTo>
                    <a:pt x="0" y="0"/>
                    <a:pt x="0" y="0"/>
                    <a:pt x="0" y="107"/>
                  </a:cubicBezTo>
                  <a:lnTo>
                    <a:pt x="107" y="107"/>
                  </a:lnTo>
                  <a:cubicBezTo>
                    <a:pt x="107" y="143"/>
                    <a:pt x="119" y="155"/>
                    <a:pt x="135" y="155"/>
                  </a:cubicBezTo>
                  <a:cubicBezTo>
                    <a:pt x="167" y="155"/>
                    <a:pt x="214" y="107"/>
                    <a:pt x="214" y="107"/>
                  </a:cubicBezTo>
                  <a:cubicBezTo>
                    <a:pt x="214" y="0"/>
                    <a:pt x="107" y="0"/>
                    <a:pt x="1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65"/>
            <p:cNvSpPr/>
            <p:nvPr/>
          </p:nvSpPr>
          <p:spPr>
            <a:xfrm>
              <a:off x="1501680" y="1207755"/>
              <a:ext cx="12629" cy="20113"/>
            </a:xfrm>
            <a:custGeom>
              <a:avLst/>
              <a:gdLst/>
              <a:ahLst/>
              <a:cxnLst/>
              <a:rect l="l" t="t" r="r" b="b"/>
              <a:pathLst>
                <a:path w="135" h="215" extrusionOk="0">
                  <a:moveTo>
                    <a:pt x="135" y="0"/>
                  </a:moveTo>
                  <a:cubicBezTo>
                    <a:pt x="1" y="0"/>
                    <a:pt x="1" y="0"/>
                    <a:pt x="1" y="107"/>
                  </a:cubicBezTo>
                  <a:cubicBezTo>
                    <a:pt x="1" y="107"/>
                    <a:pt x="1" y="214"/>
                    <a:pt x="135" y="214"/>
                  </a:cubicBezTo>
                  <a:lnTo>
                    <a:pt x="135" y="107"/>
                  </a:lnTo>
                  <a:lnTo>
                    <a:pt x="1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65"/>
            <p:cNvSpPr/>
            <p:nvPr/>
          </p:nvSpPr>
          <p:spPr>
            <a:xfrm>
              <a:off x="1669415" y="1207755"/>
              <a:ext cx="20207" cy="14500"/>
            </a:xfrm>
            <a:custGeom>
              <a:avLst/>
              <a:gdLst/>
              <a:ahLst/>
              <a:cxnLst/>
              <a:rect l="l" t="t" r="r" b="b"/>
              <a:pathLst>
                <a:path w="216" h="155" extrusionOk="0">
                  <a:moveTo>
                    <a:pt x="108" y="0"/>
                  </a:moveTo>
                  <a:cubicBezTo>
                    <a:pt x="108" y="0"/>
                    <a:pt x="1" y="0"/>
                    <a:pt x="1" y="107"/>
                  </a:cubicBezTo>
                  <a:lnTo>
                    <a:pt x="108" y="107"/>
                  </a:lnTo>
                  <a:cubicBezTo>
                    <a:pt x="144" y="143"/>
                    <a:pt x="168" y="155"/>
                    <a:pt x="183" y="155"/>
                  </a:cubicBezTo>
                  <a:cubicBezTo>
                    <a:pt x="215" y="155"/>
                    <a:pt x="215" y="107"/>
                    <a:pt x="215" y="107"/>
                  </a:cubicBezTo>
                  <a:cubicBezTo>
                    <a:pt x="215" y="0"/>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65"/>
            <p:cNvSpPr/>
            <p:nvPr/>
          </p:nvSpPr>
          <p:spPr>
            <a:xfrm>
              <a:off x="1148622" y="1352944"/>
              <a:ext cx="20113" cy="15342"/>
            </a:xfrm>
            <a:custGeom>
              <a:avLst/>
              <a:gdLst/>
              <a:ahLst/>
              <a:cxnLst/>
              <a:rect l="l" t="t" r="r" b="b"/>
              <a:pathLst>
                <a:path w="215" h="164" extrusionOk="0">
                  <a:moveTo>
                    <a:pt x="108" y="1"/>
                  </a:moveTo>
                  <a:cubicBezTo>
                    <a:pt x="108" y="1"/>
                    <a:pt x="1" y="1"/>
                    <a:pt x="1" y="108"/>
                  </a:cubicBezTo>
                  <a:lnTo>
                    <a:pt x="108" y="108"/>
                  </a:lnTo>
                  <a:cubicBezTo>
                    <a:pt x="140" y="148"/>
                    <a:pt x="162" y="164"/>
                    <a:pt x="178" y="164"/>
                  </a:cubicBezTo>
                  <a:cubicBezTo>
                    <a:pt x="215" y="164"/>
                    <a:pt x="215" y="76"/>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65"/>
            <p:cNvSpPr/>
            <p:nvPr/>
          </p:nvSpPr>
          <p:spPr>
            <a:xfrm>
              <a:off x="1326461" y="1352944"/>
              <a:ext cx="20113" cy="15342"/>
            </a:xfrm>
            <a:custGeom>
              <a:avLst/>
              <a:gdLst/>
              <a:ahLst/>
              <a:cxnLst/>
              <a:rect l="l" t="t" r="r" b="b"/>
              <a:pathLst>
                <a:path w="215" h="164" extrusionOk="0">
                  <a:moveTo>
                    <a:pt x="107" y="1"/>
                  </a:moveTo>
                  <a:cubicBezTo>
                    <a:pt x="0" y="1"/>
                    <a:pt x="0" y="1"/>
                    <a:pt x="0" y="108"/>
                  </a:cubicBezTo>
                  <a:lnTo>
                    <a:pt x="107" y="108"/>
                  </a:lnTo>
                  <a:cubicBezTo>
                    <a:pt x="107" y="148"/>
                    <a:pt x="117" y="164"/>
                    <a:pt x="130" y="164"/>
                  </a:cubicBezTo>
                  <a:cubicBezTo>
                    <a:pt x="162" y="164"/>
                    <a:pt x="214" y="76"/>
                    <a:pt x="2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65"/>
            <p:cNvSpPr/>
            <p:nvPr/>
          </p:nvSpPr>
          <p:spPr>
            <a:xfrm>
              <a:off x="1501680" y="1352944"/>
              <a:ext cx="12629" cy="10103"/>
            </a:xfrm>
            <a:custGeom>
              <a:avLst/>
              <a:gdLst/>
              <a:ahLst/>
              <a:cxnLst/>
              <a:rect l="l" t="t" r="r" b="b"/>
              <a:pathLst>
                <a:path w="135" h="108" extrusionOk="0">
                  <a:moveTo>
                    <a:pt x="135" y="1"/>
                  </a:moveTo>
                  <a:cubicBezTo>
                    <a:pt x="1" y="1"/>
                    <a:pt x="1" y="1"/>
                    <a:pt x="1" y="108"/>
                  </a:cubicBezTo>
                  <a:lnTo>
                    <a:pt x="135"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65"/>
            <p:cNvSpPr/>
            <p:nvPr/>
          </p:nvSpPr>
          <p:spPr>
            <a:xfrm>
              <a:off x="1669415" y="1352944"/>
              <a:ext cx="20207" cy="15342"/>
            </a:xfrm>
            <a:custGeom>
              <a:avLst/>
              <a:gdLst/>
              <a:ahLst/>
              <a:cxnLst/>
              <a:rect l="l" t="t" r="r" b="b"/>
              <a:pathLst>
                <a:path w="216" h="164" extrusionOk="0">
                  <a:moveTo>
                    <a:pt x="108" y="1"/>
                  </a:moveTo>
                  <a:cubicBezTo>
                    <a:pt x="108" y="1"/>
                    <a:pt x="1" y="1"/>
                    <a:pt x="1" y="108"/>
                  </a:cubicBezTo>
                  <a:lnTo>
                    <a:pt x="108" y="108"/>
                  </a:lnTo>
                  <a:cubicBezTo>
                    <a:pt x="140" y="148"/>
                    <a:pt x="163" y="164"/>
                    <a:pt x="178" y="164"/>
                  </a:cubicBezTo>
                  <a:cubicBezTo>
                    <a:pt x="215" y="164"/>
                    <a:pt x="215" y="76"/>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65"/>
            <p:cNvSpPr/>
            <p:nvPr/>
          </p:nvSpPr>
          <p:spPr>
            <a:xfrm>
              <a:off x="1148622" y="1500660"/>
              <a:ext cx="20113" cy="10103"/>
            </a:xfrm>
            <a:custGeom>
              <a:avLst/>
              <a:gdLst/>
              <a:ahLst/>
              <a:cxnLst/>
              <a:rect l="l" t="t" r="r" b="b"/>
              <a:pathLst>
                <a:path w="215" h="108" extrusionOk="0">
                  <a:moveTo>
                    <a:pt x="108" y="1"/>
                  </a:moveTo>
                  <a:cubicBezTo>
                    <a:pt x="108" y="1"/>
                    <a:pt x="1" y="1"/>
                    <a:pt x="1" y="108"/>
                  </a:cubicBezTo>
                  <a:lnTo>
                    <a:pt x="215" y="108"/>
                  </a:ln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65"/>
            <p:cNvSpPr/>
            <p:nvPr/>
          </p:nvSpPr>
          <p:spPr>
            <a:xfrm>
              <a:off x="1326461" y="1500660"/>
              <a:ext cx="20113" cy="10103"/>
            </a:xfrm>
            <a:custGeom>
              <a:avLst/>
              <a:gdLst/>
              <a:ahLst/>
              <a:cxnLst/>
              <a:rect l="l" t="t" r="r" b="b"/>
              <a:pathLst>
                <a:path w="215" h="108" extrusionOk="0">
                  <a:moveTo>
                    <a:pt x="107" y="1"/>
                  </a:moveTo>
                  <a:cubicBezTo>
                    <a:pt x="0" y="1"/>
                    <a:pt x="0" y="1"/>
                    <a:pt x="0" y="108"/>
                  </a:cubicBezTo>
                  <a:lnTo>
                    <a:pt x="214" y="108"/>
                  </a:lnTo>
                  <a:cubicBezTo>
                    <a:pt x="214" y="1"/>
                    <a:pt x="107" y="1"/>
                    <a:pt x="1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65"/>
            <p:cNvSpPr/>
            <p:nvPr/>
          </p:nvSpPr>
          <p:spPr>
            <a:xfrm>
              <a:off x="1501680" y="1500660"/>
              <a:ext cx="12629" cy="10103"/>
            </a:xfrm>
            <a:custGeom>
              <a:avLst/>
              <a:gdLst/>
              <a:ahLst/>
              <a:cxnLst/>
              <a:rect l="l" t="t" r="r" b="b"/>
              <a:pathLst>
                <a:path w="135" h="108" extrusionOk="0">
                  <a:moveTo>
                    <a:pt x="135" y="1"/>
                  </a:moveTo>
                  <a:cubicBezTo>
                    <a:pt x="1" y="1"/>
                    <a:pt x="1" y="1"/>
                    <a:pt x="1" y="108"/>
                  </a:cubicBezTo>
                  <a:lnTo>
                    <a:pt x="135"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65"/>
            <p:cNvSpPr/>
            <p:nvPr/>
          </p:nvSpPr>
          <p:spPr>
            <a:xfrm>
              <a:off x="1669415" y="1500660"/>
              <a:ext cx="20207" cy="10103"/>
            </a:xfrm>
            <a:custGeom>
              <a:avLst/>
              <a:gdLst/>
              <a:ahLst/>
              <a:cxnLst/>
              <a:rect l="l" t="t" r="r" b="b"/>
              <a:pathLst>
                <a:path w="216" h="108" extrusionOk="0">
                  <a:moveTo>
                    <a:pt x="108" y="1"/>
                  </a:moveTo>
                  <a:cubicBezTo>
                    <a:pt x="108" y="1"/>
                    <a:pt x="1" y="1"/>
                    <a:pt x="1" y="108"/>
                  </a:cubicBezTo>
                  <a:lnTo>
                    <a:pt x="215" y="108"/>
                  </a:ln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65"/>
            <p:cNvSpPr/>
            <p:nvPr/>
          </p:nvSpPr>
          <p:spPr>
            <a:xfrm>
              <a:off x="1148622" y="1645943"/>
              <a:ext cx="20113" cy="10103"/>
            </a:xfrm>
            <a:custGeom>
              <a:avLst/>
              <a:gdLst/>
              <a:ahLst/>
              <a:cxnLst/>
              <a:rect l="l" t="t" r="r" b="b"/>
              <a:pathLst>
                <a:path w="215" h="108" extrusionOk="0">
                  <a:moveTo>
                    <a:pt x="1" y="0"/>
                  </a:moveTo>
                  <a:cubicBezTo>
                    <a:pt x="1" y="107"/>
                    <a:pt x="108" y="107"/>
                    <a:pt x="108" y="107"/>
                  </a:cubicBezTo>
                  <a:cubicBezTo>
                    <a:pt x="215" y="107"/>
                    <a:pt x="215" y="107"/>
                    <a:pt x="2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65"/>
            <p:cNvSpPr/>
            <p:nvPr/>
          </p:nvSpPr>
          <p:spPr>
            <a:xfrm>
              <a:off x="1326461" y="1645943"/>
              <a:ext cx="20113" cy="10103"/>
            </a:xfrm>
            <a:custGeom>
              <a:avLst/>
              <a:gdLst/>
              <a:ahLst/>
              <a:cxnLst/>
              <a:rect l="l" t="t" r="r" b="b"/>
              <a:pathLst>
                <a:path w="215" h="108" extrusionOk="0">
                  <a:moveTo>
                    <a:pt x="0" y="0"/>
                  </a:moveTo>
                  <a:cubicBezTo>
                    <a:pt x="0" y="107"/>
                    <a:pt x="0" y="107"/>
                    <a:pt x="107" y="107"/>
                  </a:cubicBezTo>
                  <a:cubicBezTo>
                    <a:pt x="107" y="107"/>
                    <a:pt x="214" y="107"/>
                    <a:pt x="2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65"/>
            <p:cNvSpPr/>
            <p:nvPr/>
          </p:nvSpPr>
          <p:spPr>
            <a:xfrm>
              <a:off x="1501680" y="1645943"/>
              <a:ext cx="12629" cy="10103"/>
            </a:xfrm>
            <a:custGeom>
              <a:avLst/>
              <a:gdLst/>
              <a:ahLst/>
              <a:cxnLst/>
              <a:rect l="l" t="t" r="r" b="b"/>
              <a:pathLst>
                <a:path w="135" h="108" extrusionOk="0">
                  <a:moveTo>
                    <a:pt x="1" y="0"/>
                  </a:moveTo>
                  <a:cubicBezTo>
                    <a:pt x="1" y="107"/>
                    <a:pt x="1" y="107"/>
                    <a:pt x="135" y="107"/>
                  </a:cubicBezTo>
                  <a:lnTo>
                    <a:pt x="1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65"/>
            <p:cNvSpPr/>
            <p:nvPr/>
          </p:nvSpPr>
          <p:spPr>
            <a:xfrm>
              <a:off x="1669415" y="1645943"/>
              <a:ext cx="20207" cy="10103"/>
            </a:xfrm>
            <a:custGeom>
              <a:avLst/>
              <a:gdLst/>
              <a:ahLst/>
              <a:cxnLst/>
              <a:rect l="l" t="t" r="r" b="b"/>
              <a:pathLst>
                <a:path w="216" h="108" extrusionOk="0">
                  <a:moveTo>
                    <a:pt x="1" y="0"/>
                  </a:moveTo>
                  <a:cubicBezTo>
                    <a:pt x="1" y="107"/>
                    <a:pt x="108" y="107"/>
                    <a:pt x="108" y="107"/>
                  </a:cubicBezTo>
                  <a:cubicBezTo>
                    <a:pt x="215" y="107"/>
                    <a:pt x="215" y="107"/>
                    <a:pt x="2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65"/>
            <p:cNvSpPr/>
            <p:nvPr/>
          </p:nvSpPr>
          <p:spPr>
            <a:xfrm>
              <a:off x="1148622" y="1787016"/>
              <a:ext cx="20113" cy="14220"/>
            </a:xfrm>
            <a:custGeom>
              <a:avLst/>
              <a:gdLst/>
              <a:ahLst/>
              <a:cxnLst/>
              <a:rect l="l" t="t" r="r" b="b"/>
              <a:pathLst>
                <a:path w="215" h="152" extrusionOk="0">
                  <a:moveTo>
                    <a:pt x="86" y="0"/>
                  </a:moveTo>
                  <a:cubicBezTo>
                    <a:pt x="54" y="0"/>
                    <a:pt x="1" y="76"/>
                    <a:pt x="1" y="152"/>
                  </a:cubicBezTo>
                  <a:lnTo>
                    <a:pt x="108" y="152"/>
                  </a:lnTo>
                  <a:cubicBezTo>
                    <a:pt x="215" y="152"/>
                    <a:pt x="215" y="152"/>
                    <a:pt x="215" y="45"/>
                  </a:cubicBezTo>
                  <a:lnTo>
                    <a:pt x="108" y="45"/>
                  </a:lnTo>
                  <a:cubicBezTo>
                    <a:pt x="108" y="13"/>
                    <a:pt x="99" y="0"/>
                    <a:pt x="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65"/>
            <p:cNvSpPr/>
            <p:nvPr/>
          </p:nvSpPr>
          <p:spPr>
            <a:xfrm>
              <a:off x="1326461" y="1787016"/>
              <a:ext cx="20113" cy="14220"/>
            </a:xfrm>
            <a:custGeom>
              <a:avLst/>
              <a:gdLst/>
              <a:ahLst/>
              <a:cxnLst/>
              <a:rect l="l" t="t" r="r" b="b"/>
              <a:pathLst>
                <a:path w="215" h="152" extrusionOk="0">
                  <a:moveTo>
                    <a:pt x="38" y="0"/>
                  </a:moveTo>
                  <a:cubicBezTo>
                    <a:pt x="0" y="0"/>
                    <a:pt x="0" y="76"/>
                    <a:pt x="0" y="152"/>
                  </a:cubicBezTo>
                  <a:lnTo>
                    <a:pt x="107" y="152"/>
                  </a:lnTo>
                  <a:cubicBezTo>
                    <a:pt x="107" y="152"/>
                    <a:pt x="214" y="152"/>
                    <a:pt x="214" y="45"/>
                  </a:cubicBezTo>
                  <a:lnTo>
                    <a:pt x="107" y="45"/>
                  </a:lnTo>
                  <a:cubicBezTo>
                    <a:pt x="76" y="13"/>
                    <a:pt x="54" y="0"/>
                    <a:pt x="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65"/>
            <p:cNvSpPr/>
            <p:nvPr/>
          </p:nvSpPr>
          <p:spPr>
            <a:xfrm>
              <a:off x="1501680" y="1791132"/>
              <a:ext cx="12629" cy="10103"/>
            </a:xfrm>
            <a:custGeom>
              <a:avLst/>
              <a:gdLst/>
              <a:ahLst/>
              <a:cxnLst/>
              <a:rect l="l" t="t" r="r" b="b"/>
              <a:pathLst>
                <a:path w="135" h="108" extrusionOk="0">
                  <a:moveTo>
                    <a:pt x="1" y="1"/>
                  </a:moveTo>
                  <a:cubicBezTo>
                    <a:pt x="1" y="108"/>
                    <a:pt x="1" y="108"/>
                    <a:pt x="135" y="108"/>
                  </a:cubicBez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65"/>
            <p:cNvSpPr/>
            <p:nvPr/>
          </p:nvSpPr>
          <p:spPr>
            <a:xfrm>
              <a:off x="1669415" y="1787016"/>
              <a:ext cx="20207" cy="14220"/>
            </a:xfrm>
            <a:custGeom>
              <a:avLst/>
              <a:gdLst/>
              <a:ahLst/>
              <a:cxnLst/>
              <a:rect l="l" t="t" r="r" b="b"/>
              <a:pathLst>
                <a:path w="216" h="152" extrusionOk="0">
                  <a:moveTo>
                    <a:pt x="86" y="0"/>
                  </a:moveTo>
                  <a:cubicBezTo>
                    <a:pt x="55" y="0"/>
                    <a:pt x="1" y="76"/>
                    <a:pt x="1" y="152"/>
                  </a:cubicBezTo>
                  <a:lnTo>
                    <a:pt x="108" y="152"/>
                  </a:lnTo>
                  <a:cubicBezTo>
                    <a:pt x="215" y="152"/>
                    <a:pt x="215" y="152"/>
                    <a:pt x="215" y="45"/>
                  </a:cubicBezTo>
                  <a:lnTo>
                    <a:pt x="108" y="45"/>
                  </a:lnTo>
                  <a:cubicBezTo>
                    <a:pt x="108" y="13"/>
                    <a:pt x="99" y="0"/>
                    <a:pt x="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65"/>
            <p:cNvSpPr/>
            <p:nvPr/>
          </p:nvSpPr>
          <p:spPr>
            <a:xfrm>
              <a:off x="1148622" y="1926312"/>
              <a:ext cx="20113" cy="22639"/>
            </a:xfrm>
            <a:custGeom>
              <a:avLst/>
              <a:gdLst/>
              <a:ahLst/>
              <a:cxnLst/>
              <a:rect l="l" t="t" r="r" b="b"/>
              <a:pathLst>
                <a:path w="215" h="242" extrusionOk="0">
                  <a:moveTo>
                    <a:pt x="108" y="1"/>
                  </a:moveTo>
                  <a:lnTo>
                    <a:pt x="1" y="135"/>
                  </a:lnTo>
                  <a:lnTo>
                    <a:pt x="108" y="242"/>
                  </a:lnTo>
                  <a:cubicBezTo>
                    <a:pt x="215" y="242"/>
                    <a:pt x="215" y="242"/>
                    <a:pt x="215" y="135"/>
                  </a:cubicBez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65"/>
            <p:cNvSpPr/>
            <p:nvPr/>
          </p:nvSpPr>
          <p:spPr>
            <a:xfrm>
              <a:off x="1326461" y="1926312"/>
              <a:ext cx="20113" cy="22639"/>
            </a:xfrm>
            <a:custGeom>
              <a:avLst/>
              <a:gdLst/>
              <a:ahLst/>
              <a:cxnLst/>
              <a:rect l="l" t="t" r="r" b="b"/>
              <a:pathLst>
                <a:path w="215" h="242" extrusionOk="0">
                  <a:moveTo>
                    <a:pt x="107" y="1"/>
                  </a:moveTo>
                  <a:cubicBezTo>
                    <a:pt x="0" y="1"/>
                    <a:pt x="0" y="135"/>
                    <a:pt x="0" y="135"/>
                  </a:cubicBezTo>
                  <a:cubicBezTo>
                    <a:pt x="0" y="242"/>
                    <a:pt x="0" y="242"/>
                    <a:pt x="107" y="242"/>
                  </a:cubicBezTo>
                  <a:cubicBezTo>
                    <a:pt x="107" y="242"/>
                    <a:pt x="214" y="242"/>
                    <a:pt x="214" y="135"/>
                  </a:cubicBezTo>
                  <a:cubicBezTo>
                    <a:pt x="214" y="135"/>
                    <a:pt x="107" y="135"/>
                    <a:pt x="1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65"/>
            <p:cNvSpPr/>
            <p:nvPr/>
          </p:nvSpPr>
          <p:spPr>
            <a:xfrm>
              <a:off x="1501680" y="1926312"/>
              <a:ext cx="12629" cy="22639"/>
            </a:xfrm>
            <a:custGeom>
              <a:avLst/>
              <a:gdLst/>
              <a:ahLst/>
              <a:cxnLst/>
              <a:rect l="l" t="t" r="r" b="b"/>
              <a:pathLst>
                <a:path w="135" h="242" extrusionOk="0">
                  <a:moveTo>
                    <a:pt x="135" y="1"/>
                  </a:moveTo>
                  <a:cubicBezTo>
                    <a:pt x="1" y="1"/>
                    <a:pt x="1" y="135"/>
                    <a:pt x="1" y="135"/>
                  </a:cubicBezTo>
                  <a:cubicBezTo>
                    <a:pt x="1" y="242"/>
                    <a:pt x="1" y="242"/>
                    <a:pt x="135" y="242"/>
                  </a:cubicBezTo>
                  <a:lnTo>
                    <a:pt x="135" y="135"/>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65"/>
            <p:cNvSpPr/>
            <p:nvPr/>
          </p:nvSpPr>
          <p:spPr>
            <a:xfrm>
              <a:off x="1669415" y="1926312"/>
              <a:ext cx="20207" cy="22639"/>
            </a:xfrm>
            <a:custGeom>
              <a:avLst/>
              <a:gdLst/>
              <a:ahLst/>
              <a:cxnLst/>
              <a:rect l="l" t="t" r="r" b="b"/>
              <a:pathLst>
                <a:path w="216" h="242" extrusionOk="0">
                  <a:moveTo>
                    <a:pt x="108" y="1"/>
                  </a:moveTo>
                  <a:lnTo>
                    <a:pt x="1" y="135"/>
                  </a:lnTo>
                  <a:cubicBezTo>
                    <a:pt x="1" y="242"/>
                    <a:pt x="108" y="242"/>
                    <a:pt x="108" y="242"/>
                  </a:cubicBezTo>
                  <a:cubicBezTo>
                    <a:pt x="215" y="242"/>
                    <a:pt x="215" y="242"/>
                    <a:pt x="215" y="135"/>
                  </a:cubicBez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67" name="Google Shape;2667;p65"/>
          <p:cNvGrpSpPr/>
          <p:nvPr/>
        </p:nvGrpSpPr>
        <p:grpSpPr>
          <a:xfrm>
            <a:off x="1041029" y="1062505"/>
            <a:ext cx="543432" cy="741197"/>
            <a:chOff x="2878829" y="3023092"/>
            <a:chExt cx="543432" cy="741197"/>
          </a:xfrm>
        </p:grpSpPr>
        <p:sp>
          <p:nvSpPr>
            <p:cNvPr id="2668" name="Google Shape;2668;p65"/>
            <p:cNvSpPr/>
            <p:nvPr/>
          </p:nvSpPr>
          <p:spPr>
            <a:xfrm>
              <a:off x="2878829" y="3023092"/>
              <a:ext cx="22639" cy="20113"/>
            </a:xfrm>
            <a:custGeom>
              <a:avLst/>
              <a:gdLst/>
              <a:ahLst/>
              <a:cxnLst/>
              <a:rect l="l" t="t" r="r" b="b"/>
              <a:pathLst>
                <a:path w="242" h="215" extrusionOk="0">
                  <a:moveTo>
                    <a:pt x="135" y="0"/>
                  </a:moveTo>
                  <a:lnTo>
                    <a:pt x="1" y="107"/>
                  </a:lnTo>
                  <a:cubicBezTo>
                    <a:pt x="1" y="214"/>
                    <a:pt x="135" y="214"/>
                    <a:pt x="135" y="214"/>
                  </a:cubicBezTo>
                  <a:cubicBezTo>
                    <a:pt x="135" y="214"/>
                    <a:pt x="242" y="214"/>
                    <a:pt x="242" y="107"/>
                  </a:cubicBezTo>
                  <a:lnTo>
                    <a:pt x="1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65"/>
            <p:cNvSpPr/>
            <p:nvPr/>
          </p:nvSpPr>
          <p:spPr>
            <a:xfrm>
              <a:off x="3056668" y="3023092"/>
              <a:ext cx="10103" cy="20113"/>
            </a:xfrm>
            <a:custGeom>
              <a:avLst/>
              <a:gdLst/>
              <a:ahLst/>
              <a:cxnLst/>
              <a:rect l="l" t="t" r="r" b="b"/>
              <a:pathLst>
                <a:path w="108" h="215" extrusionOk="0">
                  <a:moveTo>
                    <a:pt x="107" y="0"/>
                  </a:moveTo>
                  <a:cubicBezTo>
                    <a:pt x="0" y="0"/>
                    <a:pt x="0" y="107"/>
                    <a:pt x="0" y="107"/>
                  </a:cubicBezTo>
                  <a:lnTo>
                    <a:pt x="0" y="214"/>
                  </a:lnTo>
                  <a:cubicBezTo>
                    <a:pt x="107" y="214"/>
                    <a:pt x="107" y="214"/>
                    <a:pt x="107" y="107"/>
                  </a:cubicBezTo>
                  <a:lnTo>
                    <a:pt x="1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65"/>
            <p:cNvSpPr/>
            <p:nvPr/>
          </p:nvSpPr>
          <p:spPr>
            <a:xfrm>
              <a:off x="3224403" y="3023092"/>
              <a:ext cx="20113" cy="20113"/>
            </a:xfrm>
            <a:custGeom>
              <a:avLst/>
              <a:gdLst/>
              <a:ahLst/>
              <a:cxnLst/>
              <a:rect l="l" t="t" r="r" b="b"/>
              <a:pathLst>
                <a:path w="215" h="215" extrusionOk="0">
                  <a:moveTo>
                    <a:pt x="108" y="0"/>
                  </a:moveTo>
                  <a:lnTo>
                    <a:pt x="0" y="107"/>
                  </a:lnTo>
                  <a:lnTo>
                    <a:pt x="108" y="214"/>
                  </a:lnTo>
                  <a:cubicBezTo>
                    <a:pt x="215" y="214"/>
                    <a:pt x="215" y="214"/>
                    <a:pt x="215" y="107"/>
                  </a:cubicBezTo>
                  <a:cubicBezTo>
                    <a:pt x="215" y="107"/>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65"/>
            <p:cNvSpPr/>
            <p:nvPr/>
          </p:nvSpPr>
          <p:spPr>
            <a:xfrm>
              <a:off x="3402148" y="3023092"/>
              <a:ext cx="20113" cy="20113"/>
            </a:xfrm>
            <a:custGeom>
              <a:avLst/>
              <a:gdLst/>
              <a:ahLst/>
              <a:cxnLst/>
              <a:rect l="l" t="t" r="r" b="b"/>
              <a:pathLst>
                <a:path w="215" h="215" extrusionOk="0">
                  <a:moveTo>
                    <a:pt x="108" y="0"/>
                  </a:moveTo>
                  <a:cubicBezTo>
                    <a:pt x="1" y="0"/>
                    <a:pt x="1" y="107"/>
                    <a:pt x="1" y="107"/>
                  </a:cubicBezTo>
                  <a:cubicBezTo>
                    <a:pt x="1" y="214"/>
                    <a:pt x="1" y="214"/>
                    <a:pt x="108" y="214"/>
                  </a:cubicBezTo>
                  <a:cubicBezTo>
                    <a:pt x="108" y="214"/>
                    <a:pt x="215" y="214"/>
                    <a:pt x="215" y="107"/>
                  </a:cubicBezTo>
                  <a:lnTo>
                    <a:pt x="10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65"/>
            <p:cNvSpPr/>
            <p:nvPr/>
          </p:nvSpPr>
          <p:spPr>
            <a:xfrm>
              <a:off x="2878829" y="3168282"/>
              <a:ext cx="22639" cy="22639"/>
            </a:xfrm>
            <a:custGeom>
              <a:avLst/>
              <a:gdLst/>
              <a:ahLst/>
              <a:cxnLst/>
              <a:rect l="l" t="t" r="r" b="b"/>
              <a:pathLst>
                <a:path w="242" h="242" extrusionOk="0">
                  <a:moveTo>
                    <a:pt x="135" y="1"/>
                  </a:moveTo>
                  <a:lnTo>
                    <a:pt x="1" y="108"/>
                  </a:lnTo>
                  <a:lnTo>
                    <a:pt x="135" y="242"/>
                  </a:lnTo>
                  <a:lnTo>
                    <a:pt x="242"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65"/>
            <p:cNvSpPr/>
            <p:nvPr/>
          </p:nvSpPr>
          <p:spPr>
            <a:xfrm>
              <a:off x="3056668" y="3168282"/>
              <a:ext cx="10103" cy="22639"/>
            </a:xfrm>
            <a:custGeom>
              <a:avLst/>
              <a:gdLst/>
              <a:ahLst/>
              <a:cxnLst/>
              <a:rect l="l" t="t" r="r" b="b"/>
              <a:pathLst>
                <a:path w="108" h="242" extrusionOk="0">
                  <a:moveTo>
                    <a:pt x="107" y="1"/>
                  </a:moveTo>
                  <a:cubicBezTo>
                    <a:pt x="0" y="1"/>
                    <a:pt x="0" y="108"/>
                    <a:pt x="0" y="108"/>
                  </a:cubicBezTo>
                  <a:cubicBezTo>
                    <a:pt x="0" y="108"/>
                    <a:pt x="0" y="242"/>
                    <a:pt x="107" y="242"/>
                  </a:cubicBezTo>
                  <a:lnTo>
                    <a:pt x="107" y="108"/>
                  </a:ln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65"/>
            <p:cNvSpPr/>
            <p:nvPr/>
          </p:nvSpPr>
          <p:spPr>
            <a:xfrm>
              <a:off x="3224403" y="3168282"/>
              <a:ext cx="20113" cy="22639"/>
            </a:xfrm>
            <a:custGeom>
              <a:avLst/>
              <a:gdLst/>
              <a:ahLst/>
              <a:cxnLst/>
              <a:rect l="l" t="t" r="r" b="b"/>
              <a:pathLst>
                <a:path w="215" h="242" extrusionOk="0">
                  <a:moveTo>
                    <a:pt x="108" y="1"/>
                  </a:moveTo>
                  <a:lnTo>
                    <a:pt x="0" y="108"/>
                  </a:lnTo>
                  <a:lnTo>
                    <a:pt x="108" y="242"/>
                  </a:lnTo>
                  <a:cubicBezTo>
                    <a:pt x="215" y="242"/>
                    <a:pt x="215" y="108"/>
                    <a:pt x="215" y="108"/>
                  </a:cubicBezTo>
                  <a:cubicBezTo>
                    <a:pt x="215" y="108"/>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65"/>
            <p:cNvSpPr/>
            <p:nvPr/>
          </p:nvSpPr>
          <p:spPr>
            <a:xfrm>
              <a:off x="3402148" y="3168282"/>
              <a:ext cx="20113" cy="22639"/>
            </a:xfrm>
            <a:custGeom>
              <a:avLst/>
              <a:gdLst/>
              <a:ahLst/>
              <a:cxnLst/>
              <a:rect l="l" t="t" r="r" b="b"/>
              <a:pathLst>
                <a:path w="215" h="242" extrusionOk="0">
                  <a:moveTo>
                    <a:pt x="108" y="1"/>
                  </a:moveTo>
                  <a:cubicBezTo>
                    <a:pt x="1" y="1"/>
                    <a:pt x="1" y="108"/>
                    <a:pt x="1" y="108"/>
                  </a:cubicBezTo>
                  <a:cubicBezTo>
                    <a:pt x="1" y="108"/>
                    <a:pt x="1" y="242"/>
                    <a:pt x="108" y="242"/>
                  </a:cubicBezTo>
                  <a:lnTo>
                    <a:pt x="215" y="108"/>
                  </a:ln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65"/>
            <p:cNvSpPr/>
            <p:nvPr/>
          </p:nvSpPr>
          <p:spPr>
            <a:xfrm>
              <a:off x="2878829" y="3315997"/>
              <a:ext cx="22639" cy="20113"/>
            </a:xfrm>
            <a:custGeom>
              <a:avLst/>
              <a:gdLst/>
              <a:ahLst/>
              <a:cxnLst/>
              <a:rect l="l" t="t" r="r" b="b"/>
              <a:pathLst>
                <a:path w="242" h="215" extrusionOk="0">
                  <a:moveTo>
                    <a:pt x="135" y="1"/>
                  </a:moveTo>
                  <a:lnTo>
                    <a:pt x="1" y="108"/>
                  </a:lnTo>
                  <a:lnTo>
                    <a:pt x="135" y="215"/>
                  </a:lnTo>
                  <a:lnTo>
                    <a:pt x="242"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65"/>
            <p:cNvSpPr/>
            <p:nvPr/>
          </p:nvSpPr>
          <p:spPr>
            <a:xfrm>
              <a:off x="3056668" y="3315997"/>
              <a:ext cx="10103" cy="20113"/>
            </a:xfrm>
            <a:custGeom>
              <a:avLst/>
              <a:gdLst/>
              <a:ahLst/>
              <a:cxnLst/>
              <a:rect l="l" t="t" r="r" b="b"/>
              <a:pathLst>
                <a:path w="108" h="215" extrusionOk="0">
                  <a:moveTo>
                    <a:pt x="107" y="1"/>
                  </a:moveTo>
                  <a:cubicBezTo>
                    <a:pt x="0" y="1"/>
                    <a:pt x="0" y="108"/>
                    <a:pt x="0" y="108"/>
                  </a:cubicBezTo>
                  <a:lnTo>
                    <a:pt x="0" y="215"/>
                  </a:lnTo>
                  <a:cubicBezTo>
                    <a:pt x="107" y="215"/>
                    <a:pt x="107" y="108"/>
                    <a:pt x="107" y="108"/>
                  </a:cubicBez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65"/>
            <p:cNvSpPr/>
            <p:nvPr/>
          </p:nvSpPr>
          <p:spPr>
            <a:xfrm>
              <a:off x="3224403" y="3315997"/>
              <a:ext cx="20113" cy="20113"/>
            </a:xfrm>
            <a:custGeom>
              <a:avLst/>
              <a:gdLst/>
              <a:ahLst/>
              <a:cxnLst/>
              <a:rect l="l" t="t" r="r" b="b"/>
              <a:pathLst>
                <a:path w="215" h="215" extrusionOk="0">
                  <a:moveTo>
                    <a:pt x="108" y="1"/>
                  </a:moveTo>
                  <a:lnTo>
                    <a:pt x="0" y="108"/>
                  </a:lnTo>
                  <a:cubicBezTo>
                    <a:pt x="108" y="108"/>
                    <a:pt x="108" y="215"/>
                    <a:pt x="108" y="215"/>
                  </a:cubicBezTo>
                  <a:cubicBezTo>
                    <a:pt x="215" y="215"/>
                    <a:pt x="215" y="108"/>
                    <a:pt x="215" y="108"/>
                  </a:cubicBez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65"/>
            <p:cNvSpPr/>
            <p:nvPr/>
          </p:nvSpPr>
          <p:spPr>
            <a:xfrm>
              <a:off x="3402148" y="3315997"/>
              <a:ext cx="20113" cy="20113"/>
            </a:xfrm>
            <a:custGeom>
              <a:avLst/>
              <a:gdLst/>
              <a:ahLst/>
              <a:cxnLst/>
              <a:rect l="l" t="t" r="r" b="b"/>
              <a:pathLst>
                <a:path w="215" h="215" extrusionOk="0">
                  <a:moveTo>
                    <a:pt x="108" y="1"/>
                  </a:moveTo>
                  <a:cubicBezTo>
                    <a:pt x="1" y="1"/>
                    <a:pt x="1" y="108"/>
                    <a:pt x="1" y="108"/>
                  </a:cubicBezTo>
                  <a:cubicBezTo>
                    <a:pt x="1" y="108"/>
                    <a:pt x="1" y="215"/>
                    <a:pt x="108" y="215"/>
                  </a:cubicBezTo>
                  <a:lnTo>
                    <a:pt x="215" y="108"/>
                  </a:ln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65"/>
            <p:cNvSpPr/>
            <p:nvPr/>
          </p:nvSpPr>
          <p:spPr>
            <a:xfrm>
              <a:off x="2878829" y="3461281"/>
              <a:ext cx="22639" cy="20113"/>
            </a:xfrm>
            <a:custGeom>
              <a:avLst/>
              <a:gdLst/>
              <a:ahLst/>
              <a:cxnLst/>
              <a:rect l="l" t="t" r="r" b="b"/>
              <a:pathLst>
                <a:path w="242" h="215" extrusionOk="0">
                  <a:moveTo>
                    <a:pt x="135" y="0"/>
                  </a:moveTo>
                  <a:cubicBezTo>
                    <a:pt x="135" y="0"/>
                    <a:pt x="1" y="0"/>
                    <a:pt x="1" y="107"/>
                  </a:cubicBezTo>
                  <a:lnTo>
                    <a:pt x="135" y="214"/>
                  </a:lnTo>
                  <a:lnTo>
                    <a:pt x="242" y="107"/>
                  </a:lnTo>
                  <a:cubicBezTo>
                    <a:pt x="242" y="0"/>
                    <a:pt x="135" y="0"/>
                    <a:pt x="1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65"/>
            <p:cNvSpPr/>
            <p:nvPr/>
          </p:nvSpPr>
          <p:spPr>
            <a:xfrm>
              <a:off x="3056668" y="3461281"/>
              <a:ext cx="10103" cy="20113"/>
            </a:xfrm>
            <a:custGeom>
              <a:avLst/>
              <a:gdLst/>
              <a:ahLst/>
              <a:cxnLst/>
              <a:rect l="l" t="t" r="r" b="b"/>
              <a:pathLst>
                <a:path w="108" h="215" extrusionOk="0">
                  <a:moveTo>
                    <a:pt x="107" y="0"/>
                  </a:moveTo>
                  <a:cubicBezTo>
                    <a:pt x="0" y="0"/>
                    <a:pt x="0" y="0"/>
                    <a:pt x="0" y="107"/>
                  </a:cubicBezTo>
                  <a:lnTo>
                    <a:pt x="0" y="214"/>
                  </a:lnTo>
                  <a:cubicBezTo>
                    <a:pt x="107" y="214"/>
                    <a:pt x="107" y="107"/>
                    <a:pt x="107" y="107"/>
                  </a:cubicBezTo>
                  <a:lnTo>
                    <a:pt x="1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65"/>
            <p:cNvSpPr/>
            <p:nvPr/>
          </p:nvSpPr>
          <p:spPr>
            <a:xfrm>
              <a:off x="3224403" y="3461281"/>
              <a:ext cx="20113" cy="20113"/>
            </a:xfrm>
            <a:custGeom>
              <a:avLst/>
              <a:gdLst/>
              <a:ahLst/>
              <a:cxnLst/>
              <a:rect l="l" t="t" r="r" b="b"/>
              <a:pathLst>
                <a:path w="215" h="215" extrusionOk="0">
                  <a:moveTo>
                    <a:pt x="108" y="0"/>
                  </a:moveTo>
                  <a:cubicBezTo>
                    <a:pt x="108" y="0"/>
                    <a:pt x="0" y="0"/>
                    <a:pt x="0" y="107"/>
                  </a:cubicBezTo>
                  <a:cubicBezTo>
                    <a:pt x="108" y="107"/>
                    <a:pt x="108" y="107"/>
                    <a:pt x="108" y="214"/>
                  </a:cubicBezTo>
                  <a:cubicBezTo>
                    <a:pt x="215" y="214"/>
                    <a:pt x="215" y="107"/>
                    <a:pt x="215" y="107"/>
                  </a:cubicBezTo>
                  <a:cubicBezTo>
                    <a:pt x="215" y="0"/>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65"/>
            <p:cNvSpPr/>
            <p:nvPr/>
          </p:nvSpPr>
          <p:spPr>
            <a:xfrm>
              <a:off x="3402148" y="3461281"/>
              <a:ext cx="20113" cy="20113"/>
            </a:xfrm>
            <a:custGeom>
              <a:avLst/>
              <a:gdLst/>
              <a:ahLst/>
              <a:cxnLst/>
              <a:rect l="l" t="t" r="r" b="b"/>
              <a:pathLst>
                <a:path w="215" h="215" extrusionOk="0">
                  <a:moveTo>
                    <a:pt x="108" y="0"/>
                  </a:moveTo>
                  <a:cubicBezTo>
                    <a:pt x="1" y="0"/>
                    <a:pt x="1" y="0"/>
                    <a:pt x="1" y="107"/>
                  </a:cubicBezTo>
                  <a:cubicBezTo>
                    <a:pt x="1" y="107"/>
                    <a:pt x="1" y="214"/>
                    <a:pt x="108" y="214"/>
                  </a:cubicBezTo>
                  <a:lnTo>
                    <a:pt x="215" y="107"/>
                  </a:lnTo>
                  <a:cubicBezTo>
                    <a:pt x="215" y="0"/>
                    <a:pt x="108"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65"/>
            <p:cNvSpPr/>
            <p:nvPr/>
          </p:nvSpPr>
          <p:spPr>
            <a:xfrm>
              <a:off x="2878829" y="3606470"/>
              <a:ext cx="22639" cy="10103"/>
            </a:xfrm>
            <a:custGeom>
              <a:avLst/>
              <a:gdLst/>
              <a:ahLst/>
              <a:cxnLst/>
              <a:rect l="l" t="t" r="r" b="b"/>
              <a:pathLst>
                <a:path w="242" h="108" extrusionOk="0">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65"/>
            <p:cNvSpPr/>
            <p:nvPr/>
          </p:nvSpPr>
          <p:spPr>
            <a:xfrm>
              <a:off x="3056668" y="3606470"/>
              <a:ext cx="10103" cy="15342"/>
            </a:xfrm>
            <a:custGeom>
              <a:avLst/>
              <a:gdLst/>
              <a:ahLst/>
              <a:cxnLst/>
              <a:rect l="l" t="t" r="r" b="b"/>
              <a:pathLst>
                <a:path w="108" h="164" extrusionOk="0">
                  <a:moveTo>
                    <a:pt x="107" y="1"/>
                  </a:moveTo>
                  <a:cubicBezTo>
                    <a:pt x="0" y="1"/>
                    <a:pt x="0" y="1"/>
                    <a:pt x="0" y="108"/>
                  </a:cubicBezTo>
                  <a:cubicBezTo>
                    <a:pt x="32" y="148"/>
                    <a:pt x="55" y="164"/>
                    <a:pt x="70" y="164"/>
                  </a:cubicBezTo>
                  <a:cubicBezTo>
                    <a:pt x="107" y="164"/>
                    <a:pt x="107" y="76"/>
                    <a:pt x="1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65"/>
            <p:cNvSpPr/>
            <p:nvPr/>
          </p:nvSpPr>
          <p:spPr>
            <a:xfrm>
              <a:off x="3224403" y="3606470"/>
              <a:ext cx="20113" cy="15342"/>
            </a:xfrm>
            <a:custGeom>
              <a:avLst/>
              <a:gdLst/>
              <a:ahLst/>
              <a:cxnLst/>
              <a:rect l="l" t="t" r="r" b="b"/>
              <a:pathLst>
                <a:path w="215" h="164" extrusionOk="0">
                  <a:moveTo>
                    <a:pt x="108" y="1"/>
                  </a:moveTo>
                  <a:cubicBezTo>
                    <a:pt x="108" y="1"/>
                    <a:pt x="0" y="1"/>
                    <a:pt x="0" y="108"/>
                  </a:cubicBezTo>
                  <a:lnTo>
                    <a:pt x="108" y="108"/>
                  </a:lnTo>
                  <a:cubicBezTo>
                    <a:pt x="140" y="148"/>
                    <a:pt x="162" y="164"/>
                    <a:pt x="178" y="164"/>
                  </a:cubicBezTo>
                  <a:cubicBezTo>
                    <a:pt x="215" y="164"/>
                    <a:pt x="215" y="76"/>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65"/>
            <p:cNvSpPr/>
            <p:nvPr/>
          </p:nvSpPr>
          <p:spPr>
            <a:xfrm>
              <a:off x="3402148" y="3606470"/>
              <a:ext cx="20113" cy="10103"/>
            </a:xfrm>
            <a:custGeom>
              <a:avLst/>
              <a:gdLst/>
              <a:ahLst/>
              <a:cxnLst/>
              <a:rect l="l" t="t" r="r" b="b"/>
              <a:pathLst>
                <a:path w="215" h="108" extrusionOk="0">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65"/>
            <p:cNvSpPr/>
            <p:nvPr/>
          </p:nvSpPr>
          <p:spPr>
            <a:xfrm>
              <a:off x="2878829" y="3754186"/>
              <a:ext cx="22639" cy="10103"/>
            </a:xfrm>
            <a:custGeom>
              <a:avLst/>
              <a:gdLst/>
              <a:ahLst/>
              <a:cxnLst/>
              <a:rect l="l" t="t" r="r" b="b"/>
              <a:pathLst>
                <a:path w="242" h="108" extrusionOk="0">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65"/>
            <p:cNvSpPr/>
            <p:nvPr/>
          </p:nvSpPr>
          <p:spPr>
            <a:xfrm>
              <a:off x="3056668" y="3754186"/>
              <a:ext cx="10103" cy="10103"/>
            </a:xfrm>
            <a:custGeom>
              <a:avLst/>
              <a:gdLst/>
              <a:ahLst/>
              <a:cxnLst/>
              <a:rect l="l" t="t" r="r" b="b"/>
              <a:pathLst>
                <a:path w="108" h="108" extrusionOk="0">
                  <a:moveTo>
                    <a:pt x="107" y="1"/>
                  </a:moveTo>
                  <a:cubicBezTo>
                    <a:pt x="0" y="1"/>
                    <a:pt x="0" y="1"/>
                    <a:pt x="0" y="108"/>
                  </a:cubicBezTo>
                  <a:lnTo>
                    <a:pt x="107" y="108"/>
                  </a:ln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65"/>
            <p:cNvSpPr/>
            <p:nvPr/>
          </p:nvSpPr>
          <p:spPr>
            <a:xfrm>
              <a:off x="3224403" y="3754186"/>
              <a:ext cx="20113" cy="10103"/>
            </a:xfrm>
            <a:custGeom>
              <a:avLst/>
              <a:gdLst/>
              <a:ahLst/>
              <a:cxnLst/>
              <a:rect l="l" t="t" r="r" b="b"/>
              <a:pathLst>
                <a:path w="215" h="108" extrusionOk="0">
                  <a:moveTo>
                    <a:pt x="108" y="1"/>
                  </a:moveTo>
                  <a:cubicBezTo>
                    <a:pt x="108" y="1"/>
                    <a:pt x="0" y="1"/>
                    <a:pt x="0" y="108"/>
                  </a:cubicBezTo>
                  <a:lnTo>
                    <a:pt x="215" y="108"/>
                  </a:ln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65"/>
            <p:cNvSpPr/>
            <p:nvPr/>
          </p:nvSpPr>
          <p:spPr>
            <a:xfrm>
              <a:off x="3402148" y="3754186"/>
              <a:ext cx="20113" cy="10103"/>
            </a:xfrm>
            <a:custGeom>
              <a:avLst/>
              <a:gdLst/>
              <a:ahLst/>
              <a:cxnLst/>
              <a:rect l="l" t="t" r="r" b="b"/>
              <a:pathLst>
                <a:path w="215" h="108" extrusionOk="0">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92" name="Google Shape;2692;p65"/>
          <p:cNvSpPr/>
          <p:nvPr/>
        </p:nvSpPr>
        <p:spPr>
          <a:xfrm>
            <a:off x="5780399" y="4749726"/>
            <a:ext cx="137651" cy="137550"/>
          </a:xfrm>
          <a:custGeom>
            <a:avLst/>
            <a:gdLst/>
            <a:ahLst/>
            <a:cxnLst/>
            <a:rect l="l" t="t" r="r" b="b"/>
            <a:pathLst>
              <a:path w="885" h="884" fill="none" extrusionOk="0">
                <a:moveTo>
                  <a:pt x="884" y="429"/>
                </a:moveTo>
                <a:cubicBezTo>
                  <a:pt x="884" y="777"/>
                  <a:pt x="777" y="884"/>
                  <a:pt x="456" y="884"/>
                </a:cubicBezTo>
                <a:cubicBezTo>
                  <a:pt x="215" y="884"/>
                  <a:pt x="1" y="777"/>
                  <a:pt x="1" y="429"/>
                </a:cubicBezTo>
                <a:cubicBezTo>
                  <a:pt x="1" y="214"/>
                  <a:pt x="215" y="0"/>
                  <a:pt x="456" y="0"/>
                </a:cubicBezTo>
                <a:cubicBezTo>
                  <a:pt x="777" y="0"/>
                  <a:pt x="884" y="214"/>
                  <a:pt x="884" y="429"/>
                </a:cubicBezTo>
                <a:close/>
              </a:path>
            </a:pathLst>
          </a:custGeom>
          <a:noFill/>
          <a:ln w="11375" cap="flat" cmpd="sng">
            <a:solidFill>
              <a:schemeClr val="lt1"/>
            </a:solidFill>
            <a:prstDash val="solid"/>
            <a:miter lim="267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93" name="Google Shape;2693;p65"/>
          <p:cNvGrpSpPr/>
          <p:nvPr/>
        </p:nvGrpSpPr>
        <p:grpSpPr>
          <a:xfrm rot="5400000">
            <a:off x="3093517" y="311552"/>
            <a:ext cx="2956954" cy="4721744"/>
            <a:chOff x="4479125" y="1041049"/>
            <a:chExt cx="935952" cy="1494601"/>
          </a:xfrm>
        </p:grpSpPr>
        <p:sp>
          <p:nvSpPr>
            <p:cNvPr id="2694" name="Google Shape;2694;p65"/>
            <p:cNvSpPr/>
            <p:nvPr/>
          </p:nvSpPr>
          <p:spPr>
            <a:xfrm>
              <a:off x="4810350" y="2482750"/>
              <a:ext cx="53550" cy="52900"/>
            </a:xfrm>
            <a:custGeom>
              <a:avLst/>
              <a:gdLst/>
              <a:ahLst/>
              <a:cxnLst/>
              <a:rect l="l" t="t" r="r" b="b"/>
              <a:pathLst>
                <a:path w="2142" h="2116" fill="none" extrusionOk="0">
                  <a:moveTo>
                    <a:pt x="1901" y="884"/>
                  </a:moveTo>
                  <a:cubicBezTo>
                    <a:pt x="2142" y="1553"/>
                    <a:pt x="1473" y="2115"/>
                    <a:pt x="804" y="2008"/>
                  </a:cubicBezTo>
                  <a:cubicBezTo>
                    <a:pt x="563" y="1901"/>
                    <a:pt x="242" y="1660"/>
                    <a:pt x="242" y="1339"/>
                  </a:cubicBezTo>
                  <a:cubicBezTo>
                    <a:pt x="1" y="670"/>
                    <a:pt x="563" y="1"/>
                    <a:pt x="1232" y="215"/>
                  </a:cubicBezTo>
                  <a:cubicBezTo>
                    <a:pt x="1580" y="322"/>
                    <a:pt x="1901" y="563"/>
                    <a:pt x="1901" y="884"/>
                  </a:cubicBezTo>
                  <a:close/>
                </a:path>
              </a:pathLst>
            </a:custGeom>
            <a:noFill/>
            <a:ln w="11375" cap="flat" cmpd="sng">
              <a:solidFill>
                <a:schemeClr val="lt1"/>
              </a:solidFill>
              <a:prstDash val="solid"/>
              <a:miter lim="267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65"/>
            <p:cNvSpPr/>
            <p:nvPr/>
          </p:nvSpPr>
          <p:spPr>
            <a:xfrm>
              <a:off x="4640400" y="2418525"/>
              <a:ext cx="22775" cy="22100"/>
            </a:xfrm>
            <a:custGeom>
              <a:avLst/>
              <a:gdLst/>
              <a:ahLst/>
              <a:cxnLst/>
              <a:rect l="l" t="t" r="r" b="b"/>
              <a:pathLst>
                <a:path w="911" h="884" fill="none" extrusionOk="0">
                  <a:moveTo>
                    <a:pt x="910" y="455"/>
                  </a:moveTo>
                  <a:cubicBezTo>
                    <a:pt x="910" y="669"/>
                    <a:pt x="669" y="884"/>
                    <a:pt x="455" y="884"/>
                  </a:cubicBezTo>
                  <a:cubicBezTo>
                    <a:pt x="241" y="884"/>
                    <a:pt x="0" y="669"/>
                    <a:pt x="0" y="455"/>
                  </a:cubicBezTo>
                  <a:cubicBezTo>
                    <a:pt x="0" y="107"/>
                    <a:pt x="241" y="0"/>
                    <a:pt x="455" y="0"/>
                  </a:cubicBezTo>
                  <a:cubicBezTo>
                    <a:pt x="669" y="0"/>
                    <a:pt x="910" y="107"/>
                    <a:pt x="910" y="455"/>
                  </a:cubicBezTo>
                  <a:close/>
                </a:path>
              </a:pathLst>
            </a:custGeom>
            <a:noFill/>
            <a:ln w="11375" cap="flat" cmpd="sng">
              <a:solidFill>
                <a:schemeClr val="lt1"/>
              </a:solidFill>
              <a:prstDash val="solid"/>
              <a:miter lim="267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65"/>
            <p:cNvSpPr/>
            <p:nvPr/>
          </p:nvSpPr>
          <p:spPr>
            <a:xfrm>
              <a:off x="5392977" y="1041049"/>
              <a:ext cx="22100" cy="22775"/>
            </a:xfrm>
            <a:custGeom>
              <a:avLst/>
              <a:gdLst/>
              <a:ahLst/>
              <a:cxnLst/>
              <a:rect l="l" t="t" r="r" b="b"/>
              <a:pathLst>
                <a:path w="884" h="911" fill="none" extrusionOk="0">
                  <a:moveTo>
                    <a:pt x="884" y="456"/>
                  </a:moveTo>
                  <a:cubicBezTo>
                    <a:pt x="884" y="804"/>
                    <a:pt x="669" y="911"/>
                    <a:pt x="455" y="911"/>
                  </a:cubicBezTo>
                  <a:cubicBezTo>
                    <a:pt x="107" y="911"/>
                    <a:pt x="0" y="804"/>
                    <a:pt x="0" y="456"/>
                  </a:cubicBezTo>
                  <a:cubicBezTo>
                    <a:pt x="0" y="242"/>
                    <a:pt x="107" y="1"/>
                    <a:pt x="455" y="1"/>
                  </a:cubicBezTo>
                  <a:cubicBezTo>
                    <a:pt x="669" y="1"/>
                    <a:pt x="884" y="242"/>
                    <a:pt x="884" y="456"/>
                  </a:cubicBezTo>
                  <a:close/>
                </a:path>
              </a:pathLst>
            </a:custGeom>
            <a:noFill/>
            <a:ln w="11375" cap="flat" cmpd="sng">
              <a:solidFill>
                <a:schemeClr val="lt1"/>
              </a:solidFill>
              <a:prstDash val="solid"/>
              <a:miter lim="267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65"/>
            <p:cNvSpPr/>
            <p:nvPr/>
          </p:nvSpPr>
          <p:spPr>
            <a:xfrm>
              <a:off x="4479125" y="1922025"/>
              <a:ext cx="50225" cy="50200"/>
            </a:xfrm>
            <a:custGeom>
              <a:avLst/>
              <a:gdLst/>
              <a:ahLst/>
              <a:cxnLst/>
              <a:rect l="l" t="t" r="r" b="b"/>
              <a:pathLst>
                <a:path w="2009" h="2008" fill="none" extrusionOk="0">
                  <a:moveTo>
                    <a:pt x="1874" y="803"/>
                  </a:moveTo>
                  <a:cubicBezTo>
                    <a:pt x="2008" y="1472"/>
                    <a:pt x="1446" y="2008"/>
                    <a:pt x="777" y="1901"/>
                  </a:cubicBezTo>
                  <a:cubicBezTo>
                    <a:pt x="429" y="1794"/>
                    <a:pt x="215" y="1579"/>
                    <a:pt x="108" y="1231"/>
                  </a:cubicBezTo>
                  <a:cubicBezTo>
                    <a:pt x="1" y="562"/>
                    <a:pt x="536" y="0"/>
                    <a:pt x="1205" y="134"/>
                  </a:cubicBezTo>
                  <a:cubicBezTo>
                    <a:pt x="1553" y="241"/>
                    <a:pt x="1767" y="455"/>
                    <a:pt x="1874" y="803"/>
                  </a:cubicBezTo>
                  <a:close/>
                </a:path>
              </a:pathLst>
            </a:custGeom>
            <a:noFill/>
            <a:ln w="11375" cap="flat" cmpd="sng">
              <a:solidFill>
                <a:schemeClr val="lt1"/>
              </a:solidFill>
              <a:prstDash val="solid"/>
              <a:miter lim="267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 name="Google Shape;2610;p65"/>
          <p:cNvSpPr txBox="1">
            <a:spLocks noGrp="1"/>
          </p:cNvSpPr>
          <p:nvPr>
            <p:ph type="title"/>
          </p:nvPr>
        </p:nvSpPr>
        <p:spPr>
          <a:xfrm>
            <a:off x="6013457" y="3323169"/>
            <a:ext cx="3199255" cy="459403"/>
          </a:xfrm>
          <a:prstGeom prst="rect">
            <a:avLst/>
          </a:prstGeom>
          <a:ln>
            <a:solidFill>
              <a:schemeClr val="accent1">
                <a:alpha val="50000"/>
              </a:schemeClr>
            </a:solidFill>
          </a:ln>
        </p:spPr>
        <p:txBody>
          <a:bodyPr spcFirstLastPara="1" wrap="square" lIns="91425" tIns="91425" rIns="91425" bIns="91425" anchor="ctr" anchorCtr="0">
            <a:noAutofit/>
          </a:bodyPr>
          <a:lstStyle/>
          <a:p>
            <a:pPr marL="0" lvl="0" indent="0" rtl="0">
              <a:spcBef>
                <a:spcPts val="0"/>
              </a:spcBef>
              <a:spcAft>
                <a:spcPts val="0"/>
              </a:spcAft>
              <a:buNone/>
            </a:pPr>
            <a:r>
              <a:rPr lang="tr-TR" sz="2000" dirty="0" smtClean="0"/>
              <a:t>Kadir GÜRBÜZ</a:t>
            </a:r>
            <a:endParaRPr sz="2000" dirty="0"/>
          </a:p>
        </p:txBody>
      </p:sp>
    </p:spTree>
    <p:extLst>
      <p:ext uri="{BB962C8B-B14F-4D97-AF65-F5344CB8AC3E}">
        <p14:creationId xmlns:p14="http://schemas.microsoft.com/office/powerpoint/2010/main" val="298295482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46"/>
        <p:cNvGrpSpPr/>
        <p:nvPr/>
      </p:nvGrpSpPr>
      <p:grpSpPr>
        <a:xfrm>
          <a:off x="0" y="0"/>
          <a:ext cx="0" cy="0"/>
          <a:chOff x="0" y="0"/>
          <a:chExt cx="0" cy="0"/>
        </a:xfrm>
      </p:grpSpPr>
      <p:sp>
        <p:nvSpPr>
          <p:cNvPr id="247" name="Google Shape;247;p37"/>
          <p:cNvSpPr txBox="1">
            <a:spLocks noGrp="1"/>
          </p:cNvSpPr>
          <p:nvPr>
            <p:ph type="title"/>
          </p:nvPr>
        </p:nvSpPr>
        <p:spPr>
          <a:xfrm>
            <a:off x="720000" y="5400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tr-TR" dirty="0" smtClean="0"/>
              <a:t>NELER YAPABİLİR?</a:t>
            </a:r>
            <a:endParaRPr dirty="0"/>
          </a:p>
        </p:txBody>
      </p:sp>
      <p:sp>
        <p:nvSpPr>
          <p:cNvPr id="249" name="Google Shape;249;p37"/>
          <p:cNvSpPr txBox="1">
            <a:spLocks noGrp="1"/>
          </p:cNvSpPr>
          <p:nvPr>
            <p:ph type="title" idx="2"/>
          </p:nvPr>
        </p:nvSpPr>
        <p:spPr>
          <a:xfrm>
            <a:off x="1329200" y="1318325"/>
            <a:ext cx="1098000" cy="389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250" name="Google Shape;250;p37"/>
          <p:cNvSpPr txBox="1">
            <a:spLocks noGrp="1"/>
          </p:cNvSpPr>
          <p:nvPr>
            <p:ph type="subTitle" idx="3"/>
          </p:nvPr>
        </p:nvSpPr>
        <p:spPr>
          <a:xfrm>
            <a:off x="720100" y="1708025"/>
            <a:ext cx="2316900" cy="1067791"/>
          </a:xfrm>
          <a:prstGeom prst="rect">
            <a:avLst/>
          </a:prstGeom>
        </p:spPr>
        <p:txBody>
          <a:bodyPr spcFirstLastPara="1" wrap="square" lIns="91425" tIns="91425" rIns="91425" bIns="91425" anchor="t" anchorCtr="0">
            <a:noAutofit/>
          </a:bodyPr>
          <a:lstStyle/>
          <a:p>
            <a:pPr marL="0" lvl="0" indent="0"/>
            <a:r>
              <a:rPr lang="tr-TR" dirty="0"/>
              <a:t>Ürün fiyat </a:t>
            </a:r>
            <a:r>
              <a:rPr lang="tr-TR" dirty="0" smtClean="0"/>
              <a:t>karşılaştırma</a:t>
            </a:r>
            <a:endParaRPr dirty="0"/>
          </a:p>
        </p:txBody>
      </p:sp>
      <p:sp>
        <p:nvSpPr>
          <p:cNvPr id="252" name="Google Shape;252;p37"/>
          <p:cNvSpPr txBox="1">
            <a:spLocks noGrp="1"/>
          </p:cNvSpPr>
          <p:nvPr>
            <p:ph type="title" idx="5"/>
          </p:nvPr>
        </p:nvSpPr>
        <p:spPr>
          <a:xfrm>
            <a:off x="4023025" y="1318325"/>
            <a:ext cx="1098000" cy="389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253" name="Google Shape;253;p37"/>
          <p:cNvSpPr txBox="1">
            <a:spLocks noGrp="1"/>
          </p:cNvSpPr>
          <p:nvPr>
            <p:ph type="subTitle" idx="6"/>
          </p:nvPr>
        </p:nvSpPr>
        <p:spPr>
          <a:xfrm>
            <a:off x="3413738" y="1708025"/>
            <a:ext cx="2316900" cy="1067791"/>
          </a:xfrm>
          <a:prstGeom prst="rect">
            <a:avLst/>
          </a:prstGeom>
        </p:spPr>
        <p:txBody>
          <a:bodyPr spcFirstLastPara="1" wrap="square" lIns="91425" tIns="91425" rIns="91425" bIns="91425" anchor="t" anchorCtr="0">
            <a:noAutofit/>
          </a:bodyPr>
          <a:lstStyle/>
          <a:p>
            <a:pPr marL="0" lvl="0" indent="0"/>
            <a:r>
              <a:rPr lang="tr-TR" dirty="0"/>
              <a:t>Stoktaki marketlerde </a:t>
            </a:r>
            <a:r>
              <a:rPr lang="tr-TR" dirty="0" smtClean="0"/>
              <a:t>fiyat</a:t>
            </a:r>
            <a:endParaRPr dirty="0"/>
          </a:p>
        </p:txBody>
      </p:sp>
      <p:sp>
        <p:nvSpPr>
          <p:cNvPr id="255" name="Google Shape;255;p37"/>
          <p:cNvSpPr txBox="1">
            <a:spLocks noGrp="1"/>
          </p:cNvSpPr>
          <p:nvPr>
            <p:ph type="title" idx="8"/>
          </p:nvPr>
        </p:nvSpPr>
        <p:spPr>
          <a:xfrm>
            <a:off x="6716550" y="1318325"/>
            <a:ext cx="1098000" cy="389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256" name="Google Shape;256;p37"/>
          <p:cNvSpPr txBox="1">
            <a:spLocks noGrp="1"/>
          </p:cNvSpPr>
          <p:nvPr>
            <p:ph type="subTitle" idx="9"/>
          </p:nvPr>
        </p:nvSpPr>
        <p:spPr>
          <a:xfrm>
            <a:off x="6107101" y="1708025"/>
            <a:ext cx="2316900" cy="1067791"/>
          </a:xfrm>
          <a:prstGeom prst="rect">
            <a:avLst/>
          </a:prstGeom>
        </p:spPr>
        <p:txBody>
          <a:bodyPr spcFirstLastPara="1" wrap="square" lIns="91425" tIns="91425" rIns="91425" bIns="91425" anchor="t" anchorCtr="0">
            <a:noAutofit/>
          </a:bodyPr>
          <a:lstStyle/>
          <a:p>
            <a:pPr marL="0" lvl="0" indent="0"/>
            <a:r>
              <a:rPr lang="tr-TR" dirty="0"/>
              <a:t>Ürün favorileri</a:t>
            </a:r>
            <a:endParaRPr dirty="0"/>
          </a:p>
        </p:txBody>
      </p:sp>
      <p:sp>
        <p:nvSpPr>
          <p:cNvPr id="258" name="Google Shape;258;p37"/>
          <p:cNvSpPr txBox="1">
            <a:spLocks noGrp="1"/>
          </p:cNvSpPr>
          <p:nvPr>
            <p:ph type="title" idx="14"/>
          </p:nvPr>
        </p:nvSpPr>
        <p:spPr>
          <a:xfrm>
            <a:off x="1329200" y="3067011"/>
            <a:ext cx="1098000" cy="389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259" name="Google Shape;259;p37"/>
          <p:cNvSpPr txBox="1">
            <a:spLocks noGrp="1"/>
          </p:cNvSpPr>
          <p:nvPr>
            <p:ph type="subTitle" idx="15"/>
          </p:nvPr>
        </p:nvSpPr>
        <p:spPr>
          <a:xfrm>
            <a:off x="720100" y="3456711"/>
            <a:ext cx="2316900" cy="1067791"/>
          </a:xfrm>
          <a:prstGeom prst="rect">
            <a:avLst/>
          </a:prstGeom>
        </p:spPr>
        <p:txBody>
          <a:bodyPr spcFirstLastPara="1" wrap="square" lIns="91425" tIns="91425" rIns="91425" bIns="91425" anchor="t" anchorCtr="0">
            <a:noAutofit/>
          </a:bodyPr>
          <a:lstStyle/>
          <a:p>
            <a:pPr marL="0" lvl="0" indent="0"/>
            <a:r>
              <a:rPr lang="tr-TR" dirty="0"/>
              <a:t>En çok satılanlar analizi</a:t>
            </a:r>
            <a:endParaRPr dirty="0"/>
          </a:p>
        </p:txBody>
      </p:sp>
      <p:sp>
        <p:nvSpPr>
          <p:cNvPr id="261" name="Google Shape;261;p37"/>
          <p:cNvSpPr txBox="1">
            <a:spLocks noGrp="1"/>
          </p:cNvSpPr>
          <p:nvPr>
            <p:ph type="title" idx="17"/>
          </p:nvPr>
        </p:nvSpPr>
        <p:spPr>
          <a:xfrm>
            <a:off x="4023025" y="3067011"/>
            <a:ext cx="1098000" cy="389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05</a:t>
            </a:r>
            <a:endParaRPr/>
          </a:p>
        </p:txBody>
      </p:sp>
      <p:sp>
        <p:nvSpPr>
          <p:cNvPr id="262" name="Google Shape;262;p37"/>
          <p:cNvSpPr txBox="1">
            <a:spLocks noGrp="1"/>
          </p:cNvSpPr>
          <p:nvPr>
            <p:ph type="subTitle" idx="18"/>
          </p:nvPr>
        </p:nvSpPr>
        <p:spPr>
          <a:xfrm>
            <a:off x="3413738" y="3456711"/>
            <a:ext cx="2316900" cy="1067791"/>
          </a:xfrm>
          <a:prstGeom prst="rect">
            <a:avLst/>
          </a:prstGeom>
        </p:spPr>
        <p:txBody>
          <a:bodyPr spcFirstLastPara="1" wrap="square" lIns="91425" tIns="91425" rIns="91425" bIns="91425" anchor="t" anchorCtr="0">
            <a:noAutofit/>
          </a:bodyPr>
          <a:lstStyle/>
          <a:p>
            <a:pPr marL="0" lvl="0" indent="0"/>
            <a:r>
              <a:rPr lang="tr-TR" dirty="0"/>
              <a:t>Yerel market ürünleri</a:t>
            </a:r>
            <a:endParaRPr dirty="0"/>
          </a:p>
        </p:txBody>
      </p:sp>
      <p:sp>
        <p:nvSpPr>
          <p:cNvPr id="264" name="Google Shape;264;p37"/>
          <p:cNvSpPr txBox="1">
            <a:spLocks noGrp="1"/>
          </p:cNvSpPr>
          <p:nvPr>
            <p:ph type="title" idx="20"/>
          </p:nvPr>
        </p:nvSpPr>
        <p:spPr>
          <a:xfrm>
            <a:off x="6716550" y="3067011"/>
            <a:ext cx="1098000" cy="389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06</a:t>
            </a:r>
            <a:endParaRPr/>
          </a:p>
        </p:txBody>
      </p:sp>
      <p:sp>
        <p:nvSpPr>
          <p:cNvPr id="265" name="Google Shape;265;p37"/>
          <p:cNvSpPr txBox="1">
            <a:spLocks noGrp="1"/>
          </p:cNvSpPr>
          <p:nvPr>
            <p:ph type="subTitle" idx="21"/>
          </p:nvPr>
        </p:nvSpPr>
        <p:spPr>
          <a:xfrm>
            <a:off x="6107101" y="3456711"/>
            <a:ext cx="2316900" cy="1067791"/>
          </a:xfrm>
          <a:prstGeom prst="rect">
            <a:avLst/>
          </a:prstGeom>
        </p:spPr>
        <p:txBody>
          <a:bodyPr spcFirstLastPara="1" wrap="square" lIns="91425" tIns="91425" rIns="91425" bIns="91425" anchor="t" anchorCtr="0">
            <a:noAutofit/>
          </a:bodyPr>
          <a:lstStyle/>
          <a:p>
            <a:pPr marL="0" lvl="0" indent="0"/>
            <a:r>
              <a:rPr lang="tr-TR" dirty="0"/>
              <a:t>Süpermarket ürünleri</a:t>
            </a:r>
            <a:endParaRPr dirty="0"/>
          </a:p>
        </p:txBody>
      </p:sp>
      <p:grpSp>
        <p:nvGrpSpPr>
          <p:cNvPr id="266" name="Google Shape;266;p37"/>
          <p:cNvGrpSpPr/>
          <p:nvPr/>
        </p:nvGrpSpPr>
        <p:grpSpPr>
          <a:xfrm>
            <a:off x="105579" y="4273092"/>
            <a:ext cx="543432" cy="741197"/>
            <a:chOff x="2278754" y="3912467"/>
            <a:chExt cx="543432" cy="741197"/>
          </a:xfrm>
        </p:grpSpPr>
        <p:sp>
          <p:nvSpPr>
            <p:cNvPr id="267" name="Google Shape;267;p37"/>
            <p:cNvSpPr/>
            <p:nvPr/>
          </p:nvSpPr>
          <p:spPr>
            <a:xfrm>
              <a:off x="2278754" y="3912467"/>
              <a:ext cx="22639" cy="20113"/>
            </a:xfrm>
            <a:custGeom>
              <a:avLst/>
              <a:gdLst/>
              <a:ahLst/>
              <a:cxnLst/>
              <a:rect l="l" t="t" r="r" b="b"/>
              <a:pathLst>
                <a:path w="242" h="215" extrusionOk="0">
                  <a:moveTo>
                    <a:pt x="135" y="0"/>
                  </a:moveTo>
                  <a:lnTo>
                    <a:pt x="1" y="107"/>
                  </a:lnTo>
                  <a:cubicBezTo>
                    <a:pt x="1" y="214"/>
                    <a:pt x="135" y="214"/>
                    <a:pt x="135" y="214"/>
                  </a:cubicBezTo>
                  <a:cubicBezTo>
                    <a:pt x="135" y="214"/>
                    <a:pt x="242" y="214"/>
                    <a:pt x="242" y="107"/>
                  </a:cubicBezTo>
                  <a:lnTo>
                    <a:pt x="1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37"/>
            <p:cNvSpPr/>
            <p:nvPr/>
          </p:nvSpPr>
          <p:spPr>
            <a:xfrm>
              <a:off x="2456593" y="3912467"/>
              <a:ext cx="10103" cy="20113"/>
            </a:xfrm>
            <a:custGeom>
              <a:avLst/>
              <a:gdLst/>
              <a:ahLst/>
              <a:cxnLst/>
              <a:rect l="l" t="t" r="r" b="b"/>
              <a:pathLst>
                <a:path w="108" h="215" extrusionOk="0">
                  <a:moveTo>
                    <a:pt x="107" y="0"/>
                  </a:moveTo>
                  <a:cubicBezTo>
                    <a:pt x="0" y="0"/>
                    <a:pt x="0" y="107"/>
                    <a:pt x="0" y="107"/>
                  </a:cubicBezTo>
                  <a:lnTo>
                    <a:pt x="0" y="214"/>
                  </a:lnTo>
                  <a:cubicBezTo>
                    <a:pt x="107" y="214"/>
                    <a:pt x="107" y="214"/>
                    <a:pt x="107" y="107"/>
                  </a:cubicBezTo>
                  <a:lnTo>
                    <a:pt x="1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37"/>
            <p:cNvSpPr/>
            <p:nvPr/>
          </p:nvSpPr>
          <p:spPr>
            <a:xfrm>
              <a:off x="2624328" y="3912467"/>
              <a:ext cx="20113" cy="20113"/>
            </a:xfrm>
            <a:custGeom>
              <a:avLst/>
              <a:gdLst/>
              <a:ahLst/>
              <a:cxnLst/>
              <a:rect l="l" t="t" r="r" b="b"/>
              <a:pathLst>
                <a:path w="215" h="215" extrusionOk="0">
                  <a:moveTo>
                    <a:pt x="108" y="0"/>
                  </a:moveTo>
                  <a:lnTo>
                    <a:pt x="0" y="107"/>
                  </a:lnTo>
                  <a:lnTo>
                    <a:pt x="108" y="214"/>
                  </a:lnTo>
                  <a:cubicBezTo>
                    <a:pt x="215" y="214"/>
                    <a:pt x="215" y="214"/>
                    <a:pt x="215" y="107"/>
                  </a:cubicBezTo>
                  <a:cubicBezTo>
                    <a:pt x="215" y="107"/>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37"/>
            <p:cNvSpPr/>
            <p:nvPr/>
          </p:nvSpPr>
          <p:spPr>
            <a:xfrm>
              <a:off x="2802073" y="3912467"/>
              <a:ext cx="20113" cy="20113"/>
            </a:xfrm>
            <a:custGeom>
              <a:avLst/>
              <a:gdLst/>
              <a:ahLst/>
              <a:cxnLst/>
              <a:rect l="l" t="t" r="r" b="b"/>
              <a:pathLst>
                <a:path w="215" h="215" extrusionOk="0">
                  <a:moveTo>
                    <a:pt x="108" y="0"/>
                  </a:moveTo>
                  <a:cubicBezTo>
                    <a:pt x="1" y="0"/>
                    <a:pt x="1" y="107"/>
                    <a:pt x="1" y="107"/>
                  </a:cubicBezTo>
                  <a:cubicBezTo>
                    <a:pt x="1" y="214"/>
                    <a:pt x="1" y="214"/>
                    <a:pt x="108" y="214"/>
                  </a:cubicBezTo>
                  <a:cubicBezTo>
                    <a:pt x="108" y="214"/>
                    <a:pt x="215" y="214"/>
                    <a:pt x="215" y="107"/>
                  </a:cubicBezTo>
                  <a:lnTo>
                    <a:pt x="10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37"/>
            <p:cNvSpPr/>
            <p:nvPr/>
          </p:nvSpPr>
          <p:spPr>
            <a:xfrm>
              <a:off x="2278754" y="4057657"/>
              <a:ext cx="22639" cy="22639"/>
            </a:xfrm>
            <a:custGeom>
              <a:avLst/>
              <a:gdLst/>
              <a:ahLst/>
              <a:cxnLst/>
              <a:rect l="l" t="t" r="r" b="b"/>
              <a:pathLst>
                <a:path w="242" h="242" extrusionOk="0">
                  <a:moveTo>
                    <a:pt x="135" y="1"/>
                  </a:moveTo>
                  <a:lnTo>
                    <a:pt x="1" y="108"/>
                  </a:lnTo>
                  <a:lnTo>
                    <a:pt x="135" y="242"/>
                  </a:lnTo>
                  <a:lnTo>
                    <a:pt x="242"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37"/>
            <p:cNvSpPr/>
            <p:nvPr/>
          </p:nvSpPr>
          <p:spPr>
            <a:xfrm>
              <a:off x="2456593" y="4057657"/>
              <a:ext cx="10103" cy="22639"/>
            </a:xfrm>
            <a:custGeom>
              <a:avLst/>
              <a:gdLst/>
              <a:ahLst/>
              <a:cxnLst/>
              <a:rect l="l" t="t" r="r" b="b"/>
              <a:pathLst>
                <a:path w="108" h="242" extrusionOk="0">
                  <a:moveTo>
                    <a:pt x="107" y="1"/>
                  </a:moveTo>
                  <a:cubicBezTo>
                    <a:pt x="0" y="1"/>
                    <a:pt x="0" y="108"/>
                    <a:pt x="0" y="108"/>
                  </a:cubicBezTo>
                  <a:cubicBezTo>
                    <a:pt x="0" y="108"/>
                    <a:pt x="0" y="242"/>
                    <a:pt x="107" y="242"/>
                  </a:cubicBezTo>
                  <a:lnTo>
                    <a:pt x="107" y="108"/>
                  </a:ln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37"/>
            <p:cNvSpPr/>
            <p:nvPr/>
          </p:nvSpPr>
          <p:spPr>
            <a:xfrm>
              <a:off x="2624328" y="4057657"/>
              <a:ext cx="20113" cy="22639"/>
            </a:xfrm>
            <a:custGeom>
              <a:avLst/>
              <a:gdLst/>
              <a:ahLst/>
              <a:cxnLst/>
              <a:rect l="l" t="t" r="r" b="b"/>
              <a:pathLst>
                <a:path w="215" h="242" extrusionOk="0">
                  <a:moveTo>
                    <a:pt x="108" y="1"/>
                  </a:moveTo>
                  <a:lnTo>
                    <a:pt x="0" y="108"/>
                  </a:lnTo>
                  <a:lnTo>
                    <a:pt x="108" y="242"/>
                  </a:lnTo>
                  <a:cubicBezTo>
                    <a:pt x="215" y="242"/>
                    <a:pt x="215" y="108"/>
                    <a:pt x="215" y="108"/>
                  </a:cubicBezTo>
                  <a:cubicBezTo>
                    <a:pt x="215" y="108"/>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37"/>
            <p:cNvSpPr/>
            <p:nvPr/>
          </p:nvSpPr>
          <p:spPr>
            <a:xfrm>
              <a:off x="2802073" y="4057657"/>
              <a:ext cx="20113" cy="22639"/>
            </a:xfrm>
            <a:custGeom>
              <a:avLst/>
              <a:gdLst/>
              <a:ahLst/>
              <a:cxnLst/>
              <a:rect l="l" t="t" r="r" b="b"/>
              <a:pathLst>
                <a:path w="215" h="242" extrusionOk="0">
                  <a:moveTo>
                    <a:pt x="108" y="1"/>
                  </a:moveTo>
                  <a:cubicBezTo>
                    <a:pt x="1" y="1"/>
                    <a:pt x="1" y="108"/>
                    <a:pt x="1" y="108"/>
                  </a:cubicBezTo>
                  <a:cubicBezTo>
                    <a:pt x="1" y="108"/>
                    <a:pt x="1" y="242"/>
                    <a:pt x="108" y="242"/>
                  </a:cubicBezTo>
                  <a:lnTo>
                    <a:pt x="215" y="108"/>
                  </a:ln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37"/>
            <p:cNvSpPr/>
            <p:nvPr/>
          </p:nvSpPr>
          <p:spPr>
            <a:xfrm>
              <a:off x="2278754" y="4205372"/>
              <a:ext cx="22639" cy="20113"/>
            </a:xfrm>
            <a:custGeom>
              <a:avLst/>
              <a:gdLst/>
              <a:ahLst/>
              <a:cxnLst/>
              <a:rect l="l" t="t" r="r" b="b"/>
              <a:pathLst>
                <a:path w="242" h="215" extrusionOk="0">
                  <a:moveTo>
                    <a:pt x="135" y="1"/>
                  </a:moveTo>
                  <a:lnTo>
                    <a:pt x="1" y="108"/>
                  </a:lnTo>
                  <a:lnTo>
                    <a:pt x="135" y="215"/>
                  </a:lnTo>
                  <a:lnTo>
                    <a:pt x="242"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37"/>
            <p:cNvSpPr/>
            <p:nvPr/>
          </p:nvSpPr>
          <p:spPr>
            <a:xfrm>
              <a:off x="2456593" y="4205372"/>
              <a:ext cx="10103" cy="20113"/>
            </a:xfrm>
            <a:custGeom>
              <a:avLst/>
              <a:gdLst/>
              <a:ahLst/>
              <a:cxnLst/>
              <a:rect l="l" t="t" r="r" b="b"/>
              <a:pathLst>
                <a:path w="108" h="215" extrusionOk="0">
                  <a:moveTo>
                    <a:pt x="107" y="1"/>
                  </a:moveTo>
                  <a:cubicBezTo>
                    <a:pt x="0" y="1"/>
                    <a:pt x="0" y="108"/>
                    <a:pt x="0" y="108"/>
                  </a:cubicBezTo>
                  <a:lnTo>
                    <a:pt x="0" y="215"/>
                  </a:lnTo>
                  <a:cubicBezTo>
                    <a:pt x="107" y="215"/>
                    <a:pt x="107" y="108"/>
                    <a:pt x="107" y="108"/>
                  </a:cubicBez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37"/>
            <p:cNvSpPr/>
            <p:nvPr/>
          </p:nvSpPr>
          <p:spPr>
            <a:xfrm>
              <a:off x="2624328" y="4205372"/>
              <a:ext cx="20113" cy="20113"/>
            </a:xfrm>
            <a:custGeom>
              <a:avLst/>
              <a:gdLst/>
              <a:ahLst/>
              <a:cxnLst/>
              <a:rect l="l" t="t" r="r" b="b"/>
              <a:pathLst>
                <a:path w="215" h="215" extrusionOk="0">
                  <a:moveTo>
                    <a:pt x="108" y="1"/>
                  </a:moveTo>
                  <a:lnTo>
                    <a:pt x="0" y="108"/>
                  </a:lnTo>
                  <a:cubicBezTo>
                    <a:pt x="108" y="108"/>
                    <a:pt x="108" y="215"/>
                    <a:pt x="108" y="215"/>
                  </a:cubicBezTo>
                  <a:cubicBezTo>
                    <a:pt x="215" y="215"/>
                    <a:pt x="215" y="108"/>
                    <a:pt x="215" y="108"/>
                  </a:cubicBez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37"/>
            <p:cNvSpPr/>
            <p:nvPr/>
          </p:nvSpPr>
          <p:spPr>
            <a:xfrm>
              <a:off x="2802073" y="4205372"/>
              <a:ext cx="20113" cy="20113"/>
            </a:xfrm>
            <a:custGeom>
              <a:avLst/>
              <a:gdLst/>
              <a:ahLst/>
              <a:cxnLst/>
              <a:rect l="l" t="t" r="r" b="b"/>
              <a:pathLst>
                <a:path w="215" h="215" extrusionOk="0">
                  <a:moveTo>
                    <a:pt x="108" y="1"/>
                  </a:moveTo>
                  <a:cubicBezTo>
                    <a:pt x="1" y="1"/>
                    <a:pt x="1" y="108"/>
                    <a:pt x="1" y="108"/>
                  </a:cubicBezTo>
                  <a:cubicBezTo>
                    <a:pt x="1" y="108"/>
                    <a:pt x="1" y="215"/>
                    <a:pt x="108" y="215"/>
                  </a:cubicBezTo>
                  <a:lnTo>
                    <a:pt x="215" y="108"/>
                  </a:ln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37"/>
            <p:cNvSpPr/>
            <p:nvPr/>
          </p:nvSpPr>
          <p:spPr>
            <a:xfrm>
              <a:off x="2278754" y="4350656"/>
              <a:ext cx="22639" cy="20113"/>
            </a:xfrm>
            <a:custGeom>
              <a:avLst/>
              <a:gdLst/>
              <a:ahLst/>
              <a:cxnLst/>
              <a:rect l="l" t="t" r="r" b="b"/>
              <a:pathLst>
                <a:path w="242" h="215" extrusionOk="0">
                  <a:moveTo>
                    <a:pt x="135" y="0"/>
                  </a:moveTo>
                  <a:cubicBezTo>
                    <a:pt x="135" y="0"/>
                    <a:pt x="1" y="0"/>
                    <a:pt x="1" y="107"/>
                  </a:cubicBezTo>
                  <a:lnTo>
                    <a:pt x="135" y="214"/>
                  </a:lnTo>
                  <a:lnTo>
                    <a:pt x="242" y="107"/>
                  </a:lnTo>
                  <a:cubicBezTo>
                    <a:pt x="242" y="0"/>
                    <a:pt x="135" y="0"/>
                    <a:pt x="1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37"/>
            <p:cNvSpPr/>
            <p:nvPr/>
          </p:nvSpPr>
          <p:spPr>
            <a:xfrm>
              <a:off x="2456593" y="4350656"/>
              <a:ext cx="10103" cy="20113"/>
            </a:xfrm>
            <a:custGeom>
              <a:avLst/>
              <a:gdLst/>
              <a:ahLst/>
              <a:cxnLst/>
              <a:rect l="l" t="t" r="r" b="b"/>
              <a:pathLst>
                <a:path w="108" h="215" extrusionOk="0">
                  <a:moveTo>
                    <a:pt x="107" y="0"/>
                  </a:moveTo>
                  <a:cubicBezTo>
                    <a:pt x="0" y="0"/>
                    <a:pt x="0" y="0"/>
                    <a:pt x="0" y="107"/>
                  </a:cubicBezTo>
                  <a:lnTo>
                    <a:pt x="0" y="214"/>
                  </a:lnTo>
                  <a:cubicBezTo>
                    <a:pt x="107" y="214"/>
                    <a:pt x="107" y="107"/>
                    <a:pt x="107" y="107"/>
                  </a:cubicBezTo>
                  <a:lnTo>
                    <a:pt x="1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37"/>
            <p:cNvSpPr/>
            <p:nvPr/>
          </p:nvSpPr>
          <p:spPr>
            <a:xfrm>
              <a:off x="2624328" y="4350656"/>
              <a:ext cx="20113" cy="20113"/>
            </a:xfrm>
            <a:custGeom>
              <a:avLst/>
              <a:gdLst/>
              <a:ahLst/>
              <a:cxnLst/>
              <a:rect l="l" t="t" r="r" b="b"/>
              <a:pathLst>
                <a:path w="215" h="215" extrusionOk="0">
                  <a:moveTo>
                    <a:pt x="108" y="0"/>
                  </a:moveTo>
                  <a:cubicBezTo>
                    <a:pt x="108" y="0"/>
                    <a:pt x="0" y="0"/>
                    <a:pt x="0" y="107"/>
                  </a:cubicBezTo>
                  <a:cubicBezTo>
                    <a:pt x="108" y="107"/>
                    <a:pt x="108" y="107"/>
                    <a:pt x="108" y="214"/>
                  </a:cubicBezTo>
                  <a:cubicBezTo>
                    <a:pt x="215" y="214"/>
                    <a:pt x="215" y="107"/>
                    <a:pt x="215" y="107"/>
                  </a:cubicBezTo>
                  <a:cubicBezTo>
                    <a:pt x="215" y="0"/>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37"/>
            <p:cNvSpPr/>
            <p:nvPr/>
          </p:nvSpPr>
          <p:spPr>
            <a:xfrm>
              <a:off x="2802073" y="4350656"/>
              <a:ext cx="20113" cy="20113"/>
            </a:xfrm>
            <a:custGeom>
              <a:avLst/>
              <a:gdLst/>
              <a:ahLst/>
              <a:cxnLst/>
              <a:rect l="l" t="t" r="r" b="b"/>
              <a:pathLst>
                <a:path w="215" h="215" extrusionOk="0">
                  <a:moveTo>
                    <a:pt x="108" y="0"/>
                  </a:moveTo>
                  <a:cubicBezTo>
                    <a:pt x="1" y="0"/>
                    <a:pt x="1" y="0"/>
                    <a:pt x="1" y="107"/>
                  </a:cubicBezTo>
                  <a:cubicBezTo>
                    <a:pt x="1" y="107"/>
                    <a:pt x="1" y="214"/>
                    <a:pt x="108" y="214"/>
                  </a:cubicBezTo>
                  <a:lnTo>
                    <a:pt x="215" y="107"/>
                  </a:lnTo>
                  <a:cubicBezTo>
                    <a:pt x="215" y="0"/>
                    <a:pt x="108"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37"/>
            <p:cNvSpPr/>
            <p:nvPr/>
          </p:nvSpPr>
          <p:spPr>
            <a:xfrm>
              <a:off x="2278754" y="4495845"/>
              <a:ext cx="22639" cy="10103"/>
            </a:xfrm>
            <a:custGeom>
              <a:avLst/>
              <a:gdLst/>
              <a:ahLst/>
              <a:cxnLst/>
              <a:rect l="l" t="t" r="r" b="b"/>
              <a:pathLst>
                <a:path w="242" h="108" extrusionOk="0">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37"/>
            <p:cNvSpPr/>
            <p:nvPr/>
          </p:nvSpPr>
          <p:spPr>
            <a:xfrm>
              <a:off x="2456593" y="4495845"/>
              <a:ext cx="10103" cy="15342"/>
            </a:xfrm>
            <a:custGeom>
              <a:avLst/>
              <a:gdLst/>
              <a:ahLst/>
              <a:cxnLst/>
              <a:rect l="l" t="t" r="r" b="b"/>
              <a:pathLst>
                <a:path w="108" h="164" extrusionOk="0">
                  <a:moveTo>
                    <a:pt x="107" y="1"/>
                  </a:moveTo>
                  <a:cubicBezTo>
                    <a:pt x="0" y="1"/>
                    <a:pt x="0" y="1"/>
                    <a:pt x="0" y="108"/>
                  </a:cubicBezTo>
                  <a:cubicBezTo>
                    <a:pt x="32" y="148"/>
                    <a:pt x="55" y="164"/>
                    <a:pt x="70" y="164"/>
                  </a:cubicBezTo>
                  <a:cubicBezTo>
                    <a:pt x="107" y="164"/>
                    <a:pt x="107" y="76"/>
                    <a:pt x="1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37"/>
            <p:cNvSpPr/>
            <p:nvPr/>
          </p:nvSpPr>
          <p:spPr>
            <a:xfrm>
              <a:off x="2624328" y="4495845"/>
              <a:ext cx="20113" cy="15342"/>
            </a:xfrm>
            <a:custGeom>
              <a:avLst/>
              <a:gdLst/>
              <a:ahLst/>
              <a:cxnLst/>
              <a:rect l="l" t="t" r="r" b="b"/>
              <a:pathLst>
                <a:path w="215" h="164" extrusionOk="0">
                  <a:moveTo>
                    <a:pt x="108" y="1"/>
                  </a:moveTo>
                  <a:cubicBezTo>
                    <a:pt x="108" y="1"/>
                    <a:pt x="0" y="1"/>
                    <a:pt x="0" y="108"/>
                  </a:cubicBezTo>
                  <a:lnTo>
                    <a:pt x="108" y="108"/>
                  </a:lnTo>
                  <a:cubicBezTo>
                    <a:pt x="140" y="148"/>
                    <a:pt x="162" y="164"/>
                    <a:pt x="178" y="164"/>
                  </a:cubicBezTo>
                  <a:cubicBezTo>
                    <a:pt x="215" y="164"/>
                    <a:pt x="215" y="76"/>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37"/>
            <p:cNvSpPr/>
            <p:nvPr/>
          </p:nvSpPr>
          <p:spPr>
            <a:xfrm>
              <a:off x="2802073" y="4495845"/>
              <a:ext cx="20113" cy="10103"/>
            </a:xfrm>
            <a:custGeom>
              <a:avLst/>
              <a:gdLst/>
              <a:ahLst/>
              <a:cxnLst/>
              <a:rect l="l" t="t" r="r" b="b"/>
              <a:pathLst>
                <a:path w="215" h="108" extrusionOk="0">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37"/>
            <p:cNvSpPr/>
            <p:nvPr/>
          </p:nvSpPr>
          <p:spPr>
            <a:xfrm>
              <a:off x="2278754" y="4643561"/>
              <a:ext cx="22639" cy="10103"/>
            </a:xfrm>
            <a:custGeom>
              <a:avLst/>
              <a:gdLst/>
              <a:ahLst/>
              <a:cxnLst/>
              <a:rect l="l" t="t" r="r" b="b"/>
              <a:pathLst>
                <a:path w="242" h="108" extrusionOk="0">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37"/>
            <p:cNvSpPr/>
            <p:nvPr/>
          </p:nvSpPr>
          <p:spPr>
            <a:xfrm>
              <a:off x="2456593" y="4643561"/>
              <a:ext cx="10103" cy="10103"/>
            </a:xfrm>
            <a:custGeom>
              <a:avLst/>
              <a:gdLst/>
              <a:ahLst/>
              <a:cxnLst/>
              <a:rect l="l" t="t" r="r" b="b"/>
              <a:pathLst>
                <a:path w="108" h="108" extrusionOk="0">
                  <a:moveTo>
                    <a:pt x="107" y="1"/>
                  </a:moveTo>
                  <a:cubicBezTo>
                    <a:pt x="0" y="1"/>
                    <a:pt x="0" y="1"/>
                    <a:pt x="0" y="108"/>
                  </a:cubicBezTo>
                  <a:lnTo>
                    <a:pt x="107" y="108"/>
                  </a:ln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37"/>
            <p:cNvSpPr/>
            <p:nvPr/>
          </p:nvSpPr>
          <p:spPr>
            <a:xfrm>
              <a:off x="2624328" y="4643561"/>
              <a:ext cx="20113" cy="10103"/>
            </a:xfrm>
            <a:custGeom>
              <a:avLst/>
              <a:gdLst/>
              <a:ahLst/>
              <a:cxnLst/>
              <a:rect l="l" t="t" r="r" b="b"/>
              <a:pathLst>
                <a:path w="215" h="108" extrusionOk="0">
                  <a:moveTo>
                    <a:pt x="108" y="1"/>
                  </a:moveTo>
                  <a:cubicBezTo>
                    <a:pt x="108" y="1"/>
                    <a:pt x="0" y="1"/>
                    <a:pt x="0" y="108"/>
                  </a:cubicBezTo>
                  <a:lnTo>
                    <a:pt x="215" y="108"/>
                  </a:ln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37"/>
            <p:cNvSpPr/>
            <p:nvPr/>
          </p:nvSpPr>
          <p:spPr>
            <a:xfrm>
              <a:off x="2802073" y="4643561"/>
              <a:ext cx="20113" cy="10103"/>
            </a:xfrm>
            <a:custGeom>
              <a:avLst/>
              <a:gdLst/>
              <a:ahLst/>
              <a:cxnLst/>
              <a:rect l="l" t="t" r="r" b="b"/>
              <a:pathLst>
                <a:path w="215" h="108" extrusionOk="0">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1" name="Google Shape;291;p37"/>
          <p:cNvGrpSpPr/>
          <p:nvPr/>
        </p:nvGrpSpPr>
        <p:grpSpPr>
          <a:xfrm>
            <a:off x="396318" y="1228088"/>
            <a:ext cx="8426679" cy="2929625"/>
            <a:chOff x="1890971" y="1788200"/>
            <a:chExt cx="2169979" cy="754416"/>
          </a:xfrm>
        </p:grpSpPr>
        <p:sp>
          <p:nvSpPr>
            <p:cNvPr id="292" name="Google Shape;292;p37"/>
            <p:cNvSpPr/>
            <p:nvPr/>
          </p:nvSpPr>
          <p:spPr>
            <a:xfrm>
              <a:off x="4038175" y="1788200"/>
              <a:ext cx="22775" cy="22775"/>
            </a:xfrm>
            <a:custGeom>
              <a:avLst/>
              <a:gdLst/>
              <a:ahLst/>
              <a:cxnLst/>
              <a:rect l="l" t="t" r="r" b="b"/>
              <a:pathLst>
                <a:path w="911" h="911" fill="none" extrusionOk="0">
                  <a:moveTo>
                    <a:pt x="910" y="455"/>
                  </a:moveTo>
                  <a:cubicBezTo>
                    <a:pt x="910" y="669"/>
                    <a:pt x="669" y="910"/>
                    <a:pt x="455" y="910"/>
                  </a:cubicBezTo>
                  <a:cubicBezTo>
                    <a:pt x="241" y="910"/>
                    <a:pt x="0" y="669"/>
                    <a:pt x="0" y="455"/>
                  </a:cubicBezTo>
                  <a:cubicBezTo>
                    <a:pt x="0" y="241"/>
                    <a:pt x="241" y="0"/>
                    <a:pt x="455" y="0"/>
                  </a:cubicBezTo>
                  <a:cubicBezTo>
                    <a:pt x="669" y="0"/>
                    <a:pt x="910" y="241"/>
                    <a:pt x="910" y="455"/>
                  </a:cubicBezTo>
                  <a:close/>
                </a:path>
              </a:pathLst>
            </a:custGeom>
            <a:noFill/>
            <a:ln w="11375" cap="flat" cmpd="sng">
              <a:solidFill>
                <a:schemeClr val="lt1"/>
              </a:solidFill>
              <a:prstDash val="solid"/>
              <a:miter lim="267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37"/>
            <p:cNvSpPr/>
            <p:nvPr/>
          </p:nvSpPr>
          <p:spPr>
            <a:xfrm>
              <a:off x="3968012" y="2520516"/>
              <a:ext cx="22125" cy="22100"/>
            </a:xfrm>
            <a:custGeom>
              <a:avLst/>
              <a:gdLst/>
              <a:ahLst/>
              <a:cxnLst/>
              <a:rect l="l" t="t" r="r" b="b"/>
              <a:pathLst>
                <a:path w="885" h="884" fill="none" extrusionOk="0">
                  <a:moveTo>
                    <a:pt x="884" y="429"/>
                  </a:moveTo>
                  <a:cubicBezTo>
                    <a:pt x="884" y="777"/>
                    <a:pt x="777" y="884"/>
                    <a:pt x="456" y="884"/>
                  </a:cubicBezTo>
                  <a:cubicBezTo>
                    <a:pt x="215" y="884"/>
                    <a:pt x="1" y="777"/>
                    <a:pt x="1" y="429"/>
                  </a:cubicBezTo>
                  <a:cubicBezTo>
                    <a:pt x="1" y="214"/>
                    <a:pt x="215" y="0"/>
                    <a:pt x="456" y="0"/>
                  </a:cubicBezTo>
                  <a:cubicBezTo>
                    <a:pt x="777" y="0"/>
                    <a:pt x="884" y="214"/>
                    <a:pt x="884" y="429"/>
                  </a:cubicBezTo>
                  <a:close/>
                </a:path>
              </a:pathLst>
            </a:custGeom>
            <a:noFill/>
            <a:ln w="11375" cap="flat" cmpd="sng">
              <a:solidFill>
                <a:schemeClr val="lt1"/>
              </a:solidFill>
              <a:prstDash val="solid"/>
              <a:miter lim="267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37"/>
            <p:cNvSpPr/>
            <p:nvPr/>
          </p:nvSpPr>
          <p:spPr>
            <a:xfrm>
              <a:off x="1890971" y="2312797"/>
              <a:ext cx="52875" cy="50200"/>
            </a:xfrm>
            <a:custGeom>
              <a:avLst/>
              <a:gdLst/>
              <a:ahLst/>
              <a:cxnLst/>
              <a:rect l="l" t="t" r="r" b="b"/>
              <a:pathLst>
                <a:path w="2115" h="2008" fill="none" extrusionOk="0">
                  <a:moveTo>
                    <a:pt x="1874" y="776"/>
                  </a:moveTo>
                  <a:cubicBezTo>
                    <a:pt x="2115" y="1445"/>
                    <a:pt x="1446" y="2007"/>
                    <a:pt x="776" y="1900"/>
                  </a:cubicBezTo>
                  <a:cubicBezTo>
                    <a:pt x="428" y="1793"/>
                    <a:pt x="214" y="1552"/>
                    <a:pt x="107" y="1231"/>
                  </a:cubicBezTo>
                  <a:cubicBezTo>
                    <a:pt x="0" y="562"/>
                    <a:pt x="536" y="0"/>
                    <a:pt x="1205" y="107"/>
                  </a:cubicBezTo>
                  <a:cubicBezTo>
                    <a:pt x="1553" y="214"/>
                    <a:pt x="1767" y="455"/>
                    <a:pt x="1874" y="776"/>
                  </a:cubicBezTo>
                  <a:close/>
                </a:path>
              </a:pathLst>
            </a:custGeom>
            <a:noFill/>
            <a:ln w="11375" cap="flat" cmpd="sng">
              <a:solidFill>
                <a:schemeClr val="lt1"/>
              </a:solidFill>
              <a:prstDash val="solid"/>
              <a:miter lim="267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Google Shape;299;p38"/>
          <p:cNvSpPr txBox="1">
            <a:spLocks noGrp="1"/>
          </p:cNvSpPr>
          <p:nvPr>
            <p:ph type="title"/>
          </p:nvPr>
        </p:nvSpPr>
        <p:spPr>
          <a:xfrm>
            <a:off x="1449150" y="1512225"/>
            <a:ext cx="6245700" cy="1876500"/>
          </a:xfrm>
          <a:prstGeom prst="rect">
            <a:avLst/>
          </a:prstGeom>
        </p:spPr>
        <p:txBody>
          <a:bodyPr spcFirstLastPara="1" wrap="square" lIns="91425" tIns="91425" rIns="91425" bIns="91425" anchor="ctr" anchorCtr="0">
            <a:noAutofit/>
          </a:bodyPr>
          <a:lstStyle/>
          <a:p>
            <a:pPr lvl="0"/>
            <a:r>
              <a:rPr lang="tr-TR" dirty="0" smtClean="0"/>
              <a:t>Market ürünlerini barkod okutarak bulabilmek </a:t>
            </a:r>
            <a:r>
              <a:rPr lang="tr-TR" dirty="0"/>
              <a:t>ve bu ürünlerin </a:t>
            </a:r>
            <a:r>
              <a:rPr lang="tr-TR" dirty="0" smtClean="0"/>
              <a:t>diğer </a:t>
            </a:r>
            <a:r>
              <a:rPr lang="tr-TR" dirty="0"/>
              <a:t>marketlerdeki fiyatlarını kolayca </a:t>
            </a:r>
            <a:r>
              <a:rPr lang="tr-TR" dirty="0" smtClean="0"/>
              <a:t>karşılaştırabilmek ve satın alabilmek.</a:t>
            </a:r>
            <a:endParaRPr dirty="0"/>
          </a:p>
        </p:txBody>
      </p:sp>
      <p:grpSp>
        <p:nvGrpSpPr>
          <p:cNvPr id="300" name="Google Shape;300;p38"/>
          <p:cNvGrpSpPr/>
          <p:nvPr/>
        </p:nvGrpSpPr>
        <p:grpSpPr>
          <a:xfrm>
            <a:off x="963650" y="292405"/>
            <a:ext cx="7255250" cy="4502497"/>
            <a:chOff x="963650" y="292405"/>
            <a:chExt cx="7255250" cy="4502497"/>
          </a:xfrm>
        </p:grpSpPr>
        <p:sp>
          <p:nvSpPr>
            <p:cNvPr id="301" name="Google Shape;301;p38"/>
            <p:cNvSpPr/>
            <p:nvPr/>
          </p:nvSpPr>
          <p:spPr>
            <a:xfrm>
              <a:off x="8112937" y="795625"/>
              <a:ext cx="105963" cy="105963"/>
            </a:xfrm>
            <a:custGeom>
              <a:avLst/>
              <a:gdLst/>
              <a:ahLst/>
              <a:cxnLst/>
              <a:rect l="l" t="t" r="r" b="b"/>
              <a:pathLst>
                <a:path w="911" h="911" fill="none" extrusionOk="0">
                  <a:moveTo>
                    <a:pt x="910" y="455"/>
                  </a:moveTo>
                  <a:cubicBezTo>
                    <a:pt x="910" y="669"/>
                    <a:pt x="669" y="910"/>
                    <a:pt x="455" y="910"/>
                  </a:cubicBezTo>
                  <a:cubicBezTo>
                    <a:pt x="241" y="910"/>
                    <a:pt x="0" y="669"/>
                    <a:pt x="0" y="455"/>
                  </a:cubicBezTo>
                  <a:cubicBezTo>
                    <a:pt x="0" y="241"/>
                    <a:pt x="241" y="0"/>
                    <a:pt x="455" y="0"/>
                  </a:cubicBezTo>
                  <a:cubicBezTo>
                    <a:pt x="669" y="0"/>
                    <a:pt x="910" y="241"/>
                    <a:pt x="910" y="455"/>
                  </a:cubicBezTo>
                  <a:close/>
                </a:path>
              </a:pathLst>
            </a:custGeom>
            <a:noFill/>
            <a:ln w="11375" cap="flat" cmpd="sng">
              <a:solidFill>
                <a:schemeClr val="lt1"/>
              </a:solidFill>
              <a:prstDash val="solid"/>
              <a:miter lim="267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38"/>
            <p:cNvSpPr/>
            <p:nvPr/>
          </p:nvSpPr>
          <p:spPr>
            <a:xfrm>
              <a:off x="7399928" y="3236375"/>
              <a:ext cx="102939" cy="102822"/>
            </a:xfrm>
            <a:custGeom>
              <a:avLst/>
              <a:gdLst/>
              <a:ahLst/>
              <a:cxnLst/>
              <a:rect l="l" t="t" r="r" b="b"/>
              <a:pathLst>
                <a:path w="885" h="884" fill="none" extrusionOk="0">
                  <a:moveTo>
                    <a:pt x="884" y="429"/>
                  </a:moveTo>
                  <a:cubicBezTo>
                    <a:pt x="884" y="777"/>
                    <a:pt x="777" y="884"/>
                    <a:pt x="456" y="884"/>
                  </a:cubicBezTo>
                  <a:cubicBezTo>
                    <a:pt x="215" y="884"/>
                    <a:pt x="1" y="777"/>
                    <a:pt x="1" y="429"/>
                  </a:cubicBezTo>
                  <a:cubicBezTo>
                    <a:pt x="1" y="214"/>
                    <a:pt x="215" y="0"/>
                    <a:pt x="456" y="0"/>
                  </a:cubicBezTo>
                  <a:cubicBezTo>
                    <a:pt x="777" y="0"/>
                    <a:pt x="884" y="214"/>
                    <a:pt x="884" y="429"/>
                  </a:cubicBezTo>
                  <a:close/>
                </a:path>
              </a:pathLst>
            </a:custGeom>
            <a:noFill/>
            <a:ln w="11375" cap="flat" cmpd="sng">
              <a:solidFill>
                <a:schemeClr val="lt1"/>
              </a:solidFill>
              <a:prstDash val="solid"/>
              <a:miter lim="267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38"/>
            <p:cNvSpPr/>
            <p:nvPr/>
          </p:nvSpPr>
          <p:spPr>
            <a:xfrm>
              <a:off x="963650" y="2773946"/>
              <a:ext cx="246006" cy="233561"/>
            </a:xfrm>
            <a:custGeom>
              <a:avLst/>
              <a:gdLst/>
              <a:ahLst/>
              <a:cxnLst/>
              <a:rect l="l" t="t" r="r" b="b"/>
              <a:pathLst>
                <a:path w="2115" h="2008" fill="none" extrusionOk="0">
                  <a:moveTo>
                    <a:pt x="1874" y="776"/>
                  </a:moveTo>
                  <a:cubicBezTo>
                    <a:pt x="2115" y="1445"/>
                    <a:pt x="1446" y="2007"/>
                    <a:pt x="776" y="1900"/>
                  </a:cubicBezTo>
                  <a:cubicBezTo>
                    <a:pt x="428" y="1793"/>
                    <a:pt x="214" y="1552"/>
                    <a:pt x="107" y="1231"/>
                  </a:cubicBezTo>
                  <a:cubicBezTo>
                    <a:pt x="0" y="562"/>
                    <a:pt x="536" y="0"/>
                    <a:pt x="1205" y="107"/>
                  </a:cubicBezTo>
                  <a:cubicBezTo>
                    <a:pt x="1553" y="214"/>
                    <a:pt x="1767" y="455"/>
                    <a:pt x="1874" y="776"/>
                  </a:cubicBezTo>
                  <a:close/>
                </a:path>
              </a:pathLst>
            </a:custGeom>
            <a:noFill/>
            <a:ln w="11375" cap="flat" cmpd="sng">
              <a:solidFill>
                <a:schemeClr val="lt1"/>
              </a:solidFill>
              <a:prstDash val="solid"/>
              <a:miter lim="267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4" name="Google Shape;304;p38"/>
            <p:cNvGrpSpPr/>
            <p:nvPr/>
          </p:nvGrpSpPr>
          <p:grpSpPr>
            <a:xfrm>
              <a:off x="2396654" y="292405"/>
              <a:ext cx="543432" cy="741197"/>
              <a:chOff x="2878829" y="3023092"/>
              <a:chExt cx="543432" cy="741197"/>
            </a:xfrm>
          </p:grpSpPr>
          <p:sp>
            <p:nvSpPr>
              <p:cNvPr id="305" name="Google Shape;305;p38"/>
              <p:cNvSpPr/>
              <p:nvPr/>
            </p:nvSpPr>
            <p:spPr>
              <a:xfrm>
                <a:off x="2878829" y="3023092"/>
                <a:ext cx="22639" cy="20113"/>
              </a:xfrm>
              <a:custGeom>
                <a:avLst/>
                <a:gdLst/>
                <a:ahLst/>
                <a:cxnLst/>
                <a:rect l="l" t="t" r="r" b="b"/>
                <a:pathLst>
                  <a:path w="242" h="215" extrusionOk="0">
                    <a:moveTo>
                      <a:pt x="135" y="0"/>
                    </a:moveTo>
                    <a:lnTo>
                      <a:pt x="1" y="107"/>
                    </a:lnTo>
                    <a:cubicBezTo>
                      <a:pt x="1" y="214"/>
                      <a:pt x="135" y="214"/>
                      <a:pt x="135" y="214"/>
                    </a:cubicBezTo>
                    <a:cubicBezTo>
                      <a:pt x="135" y="214"/>
                      <a:pt x="242" y="214"/>
                      <a:pt x="242" y="107"/>
                    </a:cubicBezTo>
                    <a:lnTo>
                      <a:pt x="1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38"/>
              <p:cNvSpPr/>
              <p:nvPr/>
            </p:nvSpPr>
            <p:spPr>
              <a:xfrm>
                <a:off x="3056668" y="3023092"/>
                <a:ext cx="10103" cy="20113"/>
              </a:xfrm>
              <a:custGeom>
                <a:avLst/>
                <a:gdLst/>
                <a:ahLst/>
                <a:cxnLst/>
                <a:rect l="l" t="t" r="r" b="b"/>
                <a:pathLst>
                  <a:path w="108" h="215" extrusionOk="0">
                    <a:moveTo>
                      <a:pt x="107" y="0"/>
                    </a:moveTo>
                    <a:cubicBezTo>
                      <a:pt x="0" y="0"/>
                      <a:pt x="0" y="107"/>
                      <a:pt x="0" y="107"/>
                    </a:cubicBezTo>
                    <a:lnTo>
                      <a:pt x="0" y="214"/>
                    </a:lnTo>
                    <a:cubicBezTo>
                      <a:pt x="107" y="214"/>
                      <a:pt x="107" y="214"/>
                      <a:pt x="107" y="107"/>
                    </a:cubicBezTo>
                    <a:lnTo>
                      <a:pt x="1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38"/>
              <p:cNvSpPr/>
              <p:nvPr/>
            </p:nvSpPr>
            <p:spPr>
              <a:xfrm>
                <a:off x="3224403" y="3023092"/>
                <a:ext cx="20113" cy="20113"/>
              </a:xfrm>
              <a:custGeom>
                <a:avLst/>
                <a:gdLst/>
                <a:ahLst/>
                <a:cxnLst/>
                <a:rect l="l" t="t" r="r" b="b"/>
                <a:pathLst>
                  <a:path w="215" h="215" extrusionOk="0">
                    <a:moveTo>
                      <a:pt x="108" y="0"/>
                    </a:moveTo>
                    <a:lnTo>
                      <a:pt x="0" y="107"/>
                    </a:lnTo>
                    <a:lnTo>
                      <a:pt x="108" y="214"/>
                    </a:lnTo>
                    <a:cubicBezTo>
                      <a:pt x="215" y="214"/>
                      <a:pt x="215" y="214"/>
                      <a:pt x="215" y="107"/>
                    </a:cubicBezTo>
                    <a:cubicBezTo>
                      <a:pt x="215" y="107"/>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38"/>
              <p:cNvSpPr/>
              <p:nvPr/>
            </p:nvSpPr>
            <p:spPr>
              <a:xfrm>
                <a:off x="3402148" y="3023092"/>
                <a:ext cx="20113" cy="20113"/>
              </a:xfrm>
              <a:custGeom>
                <a:avLst/>
                <a:gdLst/>
                <a:ahLst/>
                <a:cxnLst/>
                <a:rect l="l" t="t" r="r" b="b"/>
                <a:pathLst>
                  <a:path w="215" h="215" extrusionOk="0">
                    <a:moveTo>
                      <a:pt x="108" y="0"/>
                    </a:moveTo>
                    <a:cubicBezTo>
                      <a:pt x="1" y="0"/>
                      <a:pt x="1" y="107"/>
                      <a:pt x="1" y="107"/>
                    </a:cubicBezTo>
                    <a:cubicBezTo>
                      <a:pt x="1" y="214"/>
                      <a:pt x="1" y="214"/>
                      <a:pt x="108" y="214"/>
                    </a:cubicBezTo>
                    <a:cubicBezTo>
                      <a:pt x="108" y="214"/>
                      <a:pt x="215" y="214"/>
                      <a:pt x="215" y="107"/>
                    </a:cubicBezTo>
                    <a:lnTo>
                      <a:pt x="10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38"/>
              <p:cNvSpPr/>
              <p:nvPr/>
            </p:nvSpPr>
            <p:spPr>
              <a:xfrm>
                <a:off x="2878829" y="3168282"/>
                <a:ext cx="22639" cy="22639"/>
              </a:xfrm>
              <a:custGeom>
                <a:avLst/>
                <a:gdLst/>
                <a:ahLst/>
                <a:cxnLst/>
                <a:rect l="l" t="t" r="r" b="b"/>
                <a:pathLst>
                  <a:path w="242" h="242" extrusionOk="0">
                    <a:moveTo>
                      <a:pt x="135" y="1"/>
                    </a:moveTo>
                    <a:lnTo>
                      <a:pt x="1" y="108"/>
                    </a:lnTo>
                    <a:lnTo>
                      <a:pt x="135" y="242"/>
                    </a:lnTo>
                    <a:lnTo>
                      <a:pt x="242"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38"/>
              <p:cNvSpPr/>
              <p:nvPr/>
            </p:nvSpPr>
            <p:spPr>
              <a:xfrm>
                <a:off x="3056668" y="3168282"/>
                <a:ext cx="10103" cy="22639"/>
              </a:xfrm>
              <a:custGeom>
                <a:avLst/>
                <a:gdLst/>
                <a:ahLst/>
                <a:cxnLst/>
                <a:rect l="l" t="t" r="r" b="b"/>
                <a:pathLst>
                  <a:path w="108" h="242" extrusionOk="0">
                    <a:moveTo>
                      <a:pt x="107" y="1"/>
                    </a:moveTo>
                    <a:cubicBezTo>
                      <a:pt x="0" y="1"/>
                      <a:pt x="0" y="108"/>
                      <a:pt x="0" y="108"/>
                    </a:cubicBezTo>
                    <a:cubicBezTo>
                      <a:pt x="0" y="108"/>
                      <a:pt x="0" y="242"/>
                      <a:pt x="107" y="242"/>
                    </a:cubicBezTo>
                    <a:lnTo>
                      <a:pt x="107" y="108"/>
                    </a:ln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38"/>
              <p:cNvSpPr/>
              <p:nvPr/>
            </p:nvSpPr>
            <p:spPr>
              <a:xfrm>
                <a:off x="3224403" y="3168282"/>
                <a:ext cx="20113" cy="22639"/>
              </a:xfrm>
              <a:custGeom>
                <a:avLst/>
                <a:gdLst/>
                <a:ahLst/>
                <a:cxnLst/>
                <a:rect l="l" t="t" r="r" b="b"/>
                <a:pathLst>
                  <a:path w="215" h="242" extrusionOk="0">
                    <a:moveTo>
                      <a:pt x="108" y="1"/>
                    </a:moveTo>
                    <a:lnTo>
                      <a:pt x="0" y="108"/>
                    </a:lnTo>
                    <a:lnTo>
                      <a:pt x="108" y="242"/>
                    </a:lnTo>
                    <a:cubicBezTo>
                      <a:pt x="215" y="242"/>
                      <a:pt x="215" y="108"/>
                      <a:pt x="215" y="108"/>
                    </a:cubicBezTo>
                    <a:cubicBezTo>
                      <a:pt x="215" y="108"/>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38"/>
              <p:cNvSpPr/>
              <p:nvPr/>
            </p:nvSpPr>
            <p:spPr>
              <a:xfrm>
                <a:off x="3402148" y="3168282"/>
                <a:ext cx="20113" cy="22639"/>
              </a:xfrm>
              <a:custGeom>
                <a:avLst/>
                <a:gdLst/>
                <a:ahLst/>
                <a:cxnLst/>
                <a:rect l="l" t="t" r="r" b="b"/>
                <a:pathLst>
                  <a:path w="215" h="242" extrusionOk="0">
                    <a:moveTo>
                      <a:pt x="108" y="1"/>
                    </a:moveTo>
                    <a:cubicBezTo>
                      <a:pt x="1" y="1"/>
                      <a:pt x="1" y="108"/>
                      <a:pt x="1" y="108"/>
                    </a:cubicBezTo>
                    <a:cubicBezTo>
                      <a:pt x="1" y="108"/>
                      <a:pt x="1" y="242"/>
                      <a:pt x="108" y="242"/>
                    </a:cubicBezTo>
                    <a:lnTo>
                      <a:pt x="215" y="108"/>
                    </a:ln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38"/>
              <p:cNvSpPr/>
              <p:nvPr/>
            </p:nvSpPr>
            <p:spPr>
              <a:xfrm>
                <a:off x="2878829" y="3315997"/>
                <a:ext cx="22639" cy="20113"/>
              </a:xfrm>
              <a:custGeom>
                <a:avLst/>
                <a:gdLst/>
                <a:ahLst/>
                <a:cxnLst/>
                <a:rect l="l" t="t" r="r" b="b"/>
                <a:pathLst>
                  <a:path w="242" h="215" extrusionOk="0">
                    <a:moveTo>
                      <a:pt x="135" y="1"/>
                    </a:moveTo>
                    <a:lnTo>
                      <a:pt x="1" y="108"/>
                    </a:lnTo>
                    <a:lnTo>
                      <a:pt x="135" y="215"/>
                    </a:lnTo>
                    <a:lnTo>
                      <a:pt x="242"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38"/>
              <p:cNvSpPr/>
              <p:nvPr/>
            </p:nvSpPr>
            <p:spPr>
              <a:xfrm>
                <a:off x="3056668" y="3315997"/>
                <a:ext cx="10103" cy="20113"/>
              </a:xfrm>
              <a:custGeom>
                <a:avLst/>
                <a:gdLst/>
                <a:ahLst/>
                <a:cxnLst/>
                <a:rect l="l" t="t" r="r" b="b"/>
                <a:pathLst>
                  <a:path w="108" h="215" extrusionOk="0">
                    <a:moveTo>
                      <a:pt x="107" y="1"/>
                    </a:moveTo>
                    <a:cubicBezTo>
                      <a:pt x="0" y="1"/>
                      <a:pt x="0" y="108"/>
                      <a:pt x="0" y="108"/>
                    </a:cubicBezTo>
                    <a:lnTo>
                      <a:pt x="0" y="215"/>
                    </a:lnTo>
                    <a:cubicBezTo>
                      <a:pt x="107" y="215"/>
                      <a:pt x="107" y="108"/>
                      <a:pt x="107" y="108"/>
                    </a:cubicBez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38"/>
              <p:cNvSpPr/>
              <p:nvPr/>
            </p:nvSpPr>
            <p:spPr>
              <a:xfrm>
                <a:off x="3224403" y="3315997"/>
                <a:ext cx="20113" cy="20113"/>
              </a:xfrm>
              <a:custGeom>
                <a:avLst/>
                <a:gdLst/>
                <a:ahLst/>
                <a:cxnLst/>
                <a:rect l="l" t="t" r="r" b="b"/>
                <a:pathLst>
                  <a:path w="215" h="215" extrusionOk="0">
                    <a:moveTo>
                      <a:pt x="108" y="1"/>
                    </a:moveTo>
                    <a:lnTo>
                      <a:pt x="0" y="108"/>
                    </a:lnTo>
                    <a:cubicBezTo>
                      <a:pt x="108" y="108"/>
                      <a:pt x="108" y="215"/>
                      <a:pt x="108" y="215"/>
                    </a:cubicBezTo>
                    <a:cubicBezTo>
                      <a:pt x="215" y="215"/>
                      <a:pt x="215" y="108"/>
                      <a:pt x="215" y="108"/>
                    </a:cubicBez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38"/>
              <p:cNvSpPr/>
              <p:nvPr/>
            </p:nvSpPr>
            <p:spPr>
              <a:xfrm>
                <a:off x="3402148" y="3315997"/>
                <a:ext cx="20113" cy="20113"/>
              </a:xfrm>
              <a:custGeom>
                <a:avLst/>
                <a:gdLst/>
                <a:ahLst/>
                <a:cxnLst/>
                <a:rect l="l" t="t" r="r" b="b"/>
                <a:pathLst>
                  <a:path w="215" h="215" extrusionOk="0">
                    <a:moveTo>
                      <a:pt x="108" y="1"/>
                    </a:moveTo>
                    <a:cubicBezTo>
                      <a:pt x="1" y="1"/>
                      <a:pt x="1" y="108"/>
                      <a:pt x="1" y="108"/>
                    </a:cubicBezTo>
                    <a:cubicBezTo>
                      <a:pt x="1" y="108"/>
                      <a:pt x="1" y="215"/>
                      <a:pt x="108" y="215"/>
                    </a:cubicBezTo>
                    <a:lnTo>
                      <a:pt x="215" y="108"/>
                    </a:ln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38"/>
              <p:cNvSpPr/>
              <p:nvPr/>
            </p:nvSpPr>
            <p:spPr>
              <a:xfrm>
                <a:off x="2878829" y="3461281"/>
                <a:ext cx="22639" cy="20113"/>
              </a:xfrm>
              <a:custGeom>
                <a:avLst/>
                <a:gdLst/>
                <a:ahLst/>
                <a:cxnLst/>
                <a:rect l="l" t="t" r="r" b="b"/>
                <a:pathLst>
                  <a:path w="242" h="215" extrusionOk="0">
                    <a:moveTo>
                      <a:pt x="135" y="0"/>
                    </a:moveTo>
                    <a:cubicBezTo>
                      <a:pt x="135" y="0"/>
                      <a:pt x="1" y="0"/>
                      <a:pt x="1" y="107"/>
                    </a:cubicBezTo>
                    <a:lnTo>
                      <a:pt x="135" y="214"/>
                    </a:lnTo>
                    <a:lnTo>
                      <a:pt x="242" y="107"/>
                    </a:lnTo>
                    <a:cubicBezTo>
                      <a:pt x="242" y="0"/>
                      <a:pt x="135" y="0"/>
                      <a:pt x="1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38"/>
              <p:cNvSpPr/>
              <p:nvPr/>
            </p:nvSpPr>
            <p:spPr>
              <a:xfrm>
                <a:off x="3056668" y="3461281"/>
                <a:ext cx="10103" cy="20113"/>
              </a:xfrm>
              <a:custGeom>
                <a:avLst/>
                <a:gdLst/>
                <a:ahLst/>
                <a:cxnLst/>
                <a:rect l="l" t="t" r="r" b="b"/>
                <a:pathLst>
                  <a:path w="108" h="215" extrusionOk="0">
                    <a:moveTo>
                      <a:pt x="107" y="0"/>
                    </a:moveTo>
                    <a:cubicBezTo>
                      <a:pt x="0" y="0"/>
                      <a:pt x="0" y="0"/>
                      <a:pt x="0" y="107"/>
                    </a:cubicBezTo>
                    <a:lnTo>
                      <a:pt x="0" y="214"/>
                    </a:lnTo>
                    <a:cubicBezTo>
                      <a:pt x="107" y="214"/>
                      <a:pt x="107" y="107"/>
                      <a:pt x="107" y="107"/>
                    </a:cubicBezTo>
                    <a:lnTo>
                      <a:pt x="1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38"/>
              <p:cNvSpPr/>
              <p:nvPr/>
            </p:nvSpPr>
            <p:spPr>
              <a:xfrm>
                <a:off x="3224403" y="3461281"/>
                <a:ext cx="20113" cy="20113"/>
              </a:xfrm>
              <a:custGeom>
                <a:avLst/>
                <a:gdLst/>
                <a:ahLst/>
                <a:cxnLst/>
                <a:rect l="l" t="t" r="r" b="b"/>
                <a:pathLst>
                  <a:path w="215" h="215" extrusionOk="0">
                    <a:moveTo>
                      <a:pt x="108" y="0"/>
                    </a:moveTo>
                    <a:cubicBezTo>
                      <a:pt x="108" y="0"/>
                      <a:pt x="0" y="0"/>
                      <a:pt x="0" y="107"/>
                    </a:cubicBezTo>
                    <a:cubicBezTo>
                      <a:pt x="108" y="107"/>
                      <a:pt x="108" y="107"/>
                      <a:pt x="108" y="214"/>
                    </a:cubicBezTo>
                    <a:cubicBezTo>
                      <a:pt x="215" y="214"/>
                      <a:pt x="215" y="107"/>
                      <a:pt x="215" y="107"/>
                    </a:cubicBezTo>
                    <a:cubicBezTo>
                      <a:pt x="215" y="0"/>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38"/>
              <p:cNvSpPr/>
              <p:nvPr/>
            </p:nvSpPr>
            <p:spPr>
              <a:xfrm>
                <a:off x="3402148" y="3461281"/>
                <a:ext cx="20113" cy="20113"/>
              </a:xfrm>
              <a:custGeom>
                <a:avLst/>
                <a:gdLst/>
                <a:ahLst/>
                <a:cxnLst/>
                <a:rect l="l" t="t" r="r" b="b"/>
                <a:pathLst>
                  <a:path w="215" h="215" extrusionOk="0">
                    <a:moveTo>
                      <a:pt x="108" y="0"/>
                    </a:moveTo>
                    <a:cubicBezTo>
                      <a:pt x="1" y="0"/>
                      <a:pt x="1" y="0"/>
                      <a:pt x="1" y="107"/>
                    </a:cubicBezTo>
                    <a:cubicBezTo>
                      <a:pt x="1" y="107"/>
                      <a:pt x="1" y="214"/>
                      <a:pt x="108" y="214"/>
                    </a:cubicBezTo>
                    <a:lnTo>
                      <a:pt x="215" y="107"/>
                    </a:lnTo>
                    <a:cubicBezTo>
                      <a:pt x="215" y="0"/>
                      <a:pt x="108"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38"/>
              <p:cNvSpPr/>
              <p:nvPr/>
            </p:nvSpPr>
            <p:spPr>
              <a:xfrm>
                <a:off x="2878829" y="3606470"/>
                <a:ext cx="22639" cy="10103"/>
              </a:xfrm>
              <a:custGeom>
                <a:avLst/>
                <a:gdLst/>
                <a:ahLst/>
                <a:cxnLst/>
                <a:rect l="l" t="t" r="r" b="b"/>
                <a:pathLst>
                  <a:path w="242" h="108" extrusionOk="0">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38"/>
              <p:cNvSpPr/>
              <p:nvPr/>
            </p:nvSpPr>
            <p:spPr>
              <a:xfrm>
                <a:off x="3056668" y="3606470"/>
                <a:ext cx="10103" cy="15342"/>
              </a:xfrm>
              <a:custGeom>
                <a:avLst/>
                <a:gdLst/>
                <a:ahLst/>
                <a:cxnLst/>
                <a:rect l="l" t="t" r="r" b="b"/>
                <a:pathLst>
                  <a:path w="108" h="164" extrusionOk="0">
                    <a:moveTo>
                      <a:pt x="107" y="1"/>
                    </a:moveTo>
                    <a:cubicBezTo>
                      <a:pt x="0" y="1"/>
                      <a:pt x="0" y="1"/>
                      <a:pt x="0" y="108"/>
                    </a:cubicBezTo>
                    <a:cubicBezTo>
                      <a:pt x="32" y="148"/>
                      <a:pt x="55" y="164"/>
                      <a:pt x="70" y="164"/>
                    </a:cubicBezTo>
                    <a:cubicBezTo>
                      <a:pt x="107" y="164"/>
                      <a:pt x="107" y="76"/>
                      <a:pt x="1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38"/>
              <p:cNvSpPr/>
              <p:nvPr/>
            </p:nvSpPr>
            <p:spPr>
              <a:xfrm>
                <a:off x="3224403" y="3606470"/>
                <a:ext cx="20113" cy="15342"/>
              </a:xfrm>
              <a:custGeom>
                <a:avLst/>
                <a:gdLst/>
                <a:ahLst/>
                <a:cxnLst/>
                <a:rect l="l" t="t" r="r" b="b"/>
                <a:pathLst>
                  <a:path w="215" h="164" extrusionOk="0">
                    <a:moveTo>
                      <a:pt x="108" y="1"/>
                    </a:moveTo>
                    <a:cubicBezTo>
                      <a:pt x="108" y="1"/>
                      <a:pt x="0" y="1"/>
                      <a:pt x="0" y="108"/>
                    </a:cubicBezTo>
                    <a:lnTo>
                      <a:pt x="108" y="108"/>
                    </a:lnTo>
                    <a:cubicBezTo>
                      <a:pt x="140" y="148"/>
                      <a:pt x="162" y="164"/>
                      <a:pt x="178" y="164"/>
                    </a:cubicBezTo>
                    <a:cubicBezTo>
                      <a:pt x="215" y="164"/>
                      <a:pt x="215" y="76"/>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38"/>
              <p:cNvSpPr/>
              <p:nvPr/>
            </p:nvSpPr>
            <p:spPr>
              <a:xfrm>
                <a:off x="3402148" y="3606470"/>
                <a:ext cx="20113" cy="10103"/>
              </a:xfrm>
              <a:custGeom>
                <a:avLst/>
                <a:gdLst/>
                <a:ahLst/>
                <a:cxnLst/>
                <a:rect l="l" t="t" r="r" b="b"/>
                <a:pathLst>
                  <a:path w="215" h="108" extrusionOk="0">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38"/>
              <p:cNvSpPr/>
              <p:nvPr/>
            </p:nvSpPr>
            <p:spPr>
              <a:xfrm>
                <a:off x="2878829" y="3754186"/>
                <a:ext cx="22639" cy="10103"/>
              </a:xfrm>
              <a:custGeom>
                <a:avLst/>
                <a:gdLst/>
                <a:ahLst/>
                <a:cxnLst/>
                <a:rect l="l" t="t" r="r" b="b"/>
                <a:pathLst>
                  <a:path w="242" h="108" extrusionOk="0">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38"/>
              <p:cNvSpPr/>
              <p:nvPr/>
            </p:nvSpPr>
            <p:spPr>
              <a:xfrm>
                <a:off x="3056668" y="3754186"/>
                <a:ext cx="10103" cy="10103"/>
              </a:xfrm>
              <a:custGeom>
                <a:avLst/>
                <a:gdLst/>
                <a:ahLst/>
                <a:cxnLst/>
                <a:rect l="l" t="t" r="r" b="b"/>
                <a:pathLst>
                  <a:path w="108" h="108" extrusionOk="0">
                    <a:moveTo>
                      <a:pt x="107" y="1"/>
                    </a:moveTo>
                    <a:cubicBezTo>
                      <a:pt x="0" y="1"/>
                      <a:pt x="0" y="1"/>
                      <a:pt x="0" y="108"/>
                    </a:cubicBezTo>
                    <a:lnTo>
                      <a:pt x="107" y="108"/>
                    </a:ln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38"/>
              <p:cNvSpPr/>
              <p:nvPr/>
            </p:nvSpPr>
            <p:spPr>
              <a:xfrm>
                <a:off x="3224403" y="3754186"/>
                <a:ext cx="20113" cy="10103"/>
              </a:xfrm>
              <a:custGeom>
                <a:avLst/>
                <a:gdLst/>
                <a:ahLst/>
                <a:cxnLst/>
                <a:rect l="l" t="t" r="r" b="b"/>
                <a:pathLst>
                  <a:path w="215" h="108" extrusionOk="0">
                    <a:moveTo>
                      <a:pt x="108" y="1"/>
                    </a:moveTo>
                    <a:cubicBezTo>
                      <a:pt x="108" y="1"/>
                      <a:pt x="0" y="1"/>
                      <a:pt x="0" y="108"/>
                    </a:cubicBezTo>
                    <a:lnTo>
                      <a:pt x="215" y="108"/>
                    </a:ln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38"/>
              <p:cNvSpPr/>
              <p:nvPr/>
            </p:nvSpPr>
            <p:spPr>
              <a:xfrm>
                <a:off x="3402148" y="3754186"/>
                <a:ext cx="20113" cy="10103"/>
              </a:xfrm>
              <a:custGeom>
                <a:avLst/>
                <a:gdLst/>
                <a:ahLst/>
                <a:cxnLst/>
                <a:rect l="l" t="t" r="r" b="b"/>
                <a:pathLst>
                  <a:path w="215" h="108" extrusionOk="0">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9" name="Google Shape;329;p38"/>
            <p:cNvGrpSpPr/>
            <p:nvPr/>
          </p:nvGrpSpPr>
          <p:grpSpPr>
            <a:xfrm>
              <a:off x="6498004" y="4053705"/>
              <a:ext cx="543432" cy="741197"/>
              <a:chOff x="2878829" y="3023092"/>
              <a:chExt cx="543432" cy="741197"/>
            </a:xfrm>
          </p:grpSpPr>
          <p:sp>
            <p:nvSpPr>
              <p:cNvPr id="330" name="Google Shape;330;p38"/>
              <p:cNvSpPr/>
              <p:nvPr/>
            </p:nvSpPr>
            <p:spPr>
              <a:xfrm>
                <a:off x="2878829" y="3023092"/>
                <a:ext cx="22639" cy="20113"/>
              </a:xfrm>
              <a:custGeom>
                <a:avLst/>
                <a:gdLst/>
                <a:ahLst/>
                <a:cxnLst/>
                <a:rect l="l" t="t" r="r" b="b"/>
                <a:pathLst>
                  <a:path w="242" h="215" extrusionOk="0">
                    <a:moveTo>
                      <a:pt x="135" y="0"/>
                    </a:moveTo>
                    <a:lnTo>
                      <a:pt x="1" y="107"/>
                    </a:lnTo>
                    <a:cubicBezTo>
                      <a:pt x="1" y="214"/>
                      <a:pt x="135" y="214"/>
                      <a:pt x="135" y="214"/>
                    </a:cubicBezTo>
                    <a:cubicBezTo>
                      <a:pt x="135" y="214"/>
                      <a:pt x="242" y="214"/>
                      <a:pt x="242" y="107"/>
                    </a:cubicBezTo>
                    <a:lnTo>
                      <a:pt x="1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38"/>
              <p:cNvSpPr/>
              <p:nvPr/>
            </p:nvSpPr>
            <p:spPr>
              <a:xfrm>
                <a:off x="3056668" y="3023092"/>
                <a:ext cx="10103" cy="20113"/>
              </a:xfrm>
              <a:custGeom>
                <a:avLst/>
                <a:gdLst/>
                <a:ahLst/>
                <a:cxnLst/>
                <a:rect l="l" t="t" r="r" b="b"/>
                <a:pathLst>
                  <a:path w="108" h="215" extrusionOk="0">
                    <a:moveTo>
                      <a:pt x="107" y="0"/>
                    </a:moveTo>
                    <a:cubicBezTo>
                      <a:pt x="0" y="0"/>
                      <a:pt x="0" y="107"/>
                      <a:pt x="0" y="107"/>
                    </a:cubicBezTo>
                    <a:lnTo>
                      <a:pt x="0" y="214"/>
                    </a:lnTo>
                    <a:cubicBezTo>
                      <a:pt x="107" y="214"/>
                      <a:pt x="107" y="214"/>
                      <a:pt x="107" y="107"/>
                    </a:cubicBezTo>
                    <a:lnTo>
                      <a:pt x="1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38"/>
              <p:cNvSpPr/>
              <p:nvPr/>
            </p:nvSpPr>
            <p:spPr>
              <a:xfrm>
                <a:off x="3224403" y="3023092"/>
                <a:ext cx="20113" cy="20113"/>
              </a:xfrm>
              <a:custGeom>
                <a:avLst/>
                <a:gdLst/>
                <a:ahLst/>
                <a:cxnLst/>
                <a:rect l="l" t="t" r="r" b="b"/>
                <a:pathLst>
                  <a:path w="215" h="215" extrusionOk="0">
                    <a:moveTo>
                      <a:pt x="108" y="0"/>
                    </a:moveTo>
                    <a:lnTo>
                      <a:pt x="0" y="107"/>
                    </a:lnTo>
                    <a:lnTo>
                      <a:pt x="108" y="214"/>
                    </a:lnTo>
                    <a:cubicBezTo>
                      <a:pt x="215" y="214"/>
                      <a:pt x="215" y="214"/>
                      <a:pt x="215" y="107"/>
                    </a:cubicBezTo>
                    <a:cubicBezTo>
                      <a:pt x="215" y="107"/>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38"/>
              <p:cNvSpPr/>
              <p:nvPr/>
            </p:nvSpPr>
            <p:spPr>
              <a:xfrm>
                <a:off x="3402148" y="3023092"/>
                <a:ext cx="20113" cy="20113"/>
              </a:xfrm>
              <a:custGeom>
                <a:avLst/>
                <a:gdLst/>
                <a:ahLst/>
                <a:cxnLst/>
                <a:rect l="l" t="t" r="r" b="b"/>
                <a:pathLst>
                  <a:path w="215" h="215" extrusionOk="0">
                    <a:moveTo>
                      <a:pt x="108" y="0"/>
                    </a:moveTo>
                    <a:cubicBezTo>
                      <a:pt x="1" y="0"/>
                      <a:pt x="1" y="107"/>
                      <a:pt x="1" y="107"/>
                    </a:cubicBezTo>
                    <a:cubicBezTo>
                      <a:pt x="1" y="214"/>
                      <a:pt x="1" y="214"/>
                      <a:pt x="108" y="214"/>
                    </a:cubicBezTo>
                    <a:cubicBezTo>
                      <a:pt x="108" y="214"/>
                      <a:pt x="215" y="214"/>
                      <a:pt x="215" y="107"/>
                    </a:cubicBezTo>
                    <a:lnTo>
                      <a:pt x="10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38"/>
              <p:cNvSpPr/>
              <p:nvPr/>
            </p:nvSpPr>
            <p:spPr>
              <a:xfrm>
                <a:off x="2878829" y="3168282"/>
                <a:ext cx="22639" cy="22639"/>
              </a:xfrm>
              <a:custGeom>
                <a:avLst/>
                <a:gdLst/>
                <a:ahLst/>
                <a:cxnLst/>
                <a:rect l="l" t="t" r="r" b="b"/>
                <a:pathLst>
                  <a:path w="242" h="242" extrusionOk="0">
                    <a:moveTo>
                      <a:pt x="135" y="1"/>
                    </a:moveTo>
                    <a:lnTo>
                      <a:pt x="1" y="108"/>
                    </a:lnTo>
                    <a:lnTo>
                      <a:pt x="135" y="242"/>
                    </a:lnTo>
                    <a:lnTo>
                      <a:pt x="242"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38"/>
              <p:cNvSpPr/>
              <p:nvPr/>
            </p:nvSpPr>
            <p:spPr>
              <a:xfrm>
                <a:off x="3056668" y="3168282"/>
                <a:ext cx="10103" cy="22639"/>
              </a:xfrm>
              <a:custGeom>
                <a:avLst/>
                <a:gdLst/>
                <a:ahLst/>
                <a:cxnLst/>
                <a:rect l="l" t="t" r="r" b="b"/>
                <a:pathLst>
                  <a:path w="108" h="242" extrusionOk="0">
                    <a:moveTo>
                      <a:pt x="107" y="1"/>
                    </a:moveTo>
                    <a:cubicBezTo>
                      <a:pt x="0" y="1"/>
                      <a:pt x="0" y="108"/>
                      <a:pt x="0" y="108"/>
                    </a:cubicBezTo>
                    <a:cubicBezTo>
                      <a:pt x="0" y="108"/>
                      <a:pt x="0" y="242"/>
                      <a:pt x="107" y="242"/>
                    </a:cubicBezTo>
                    <a:lnTo>
                      <a:pt x="107" y="108"/>
                    </a:ln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38"/>
              <p:cNvSpPr/>
              <p:nvPr/>
            </p:nvSpPr>
            <p:spPr>
              <a:xfrm>
                <a:off x="3224403" y="3168282"/>
                <a:ext cx="20113" cy="22639"/>
              </a:xfrm>
              <a:custGeom>
                <a:avLst/>
                <a:gdLst/>
                <a:ahLst/>
                <a:cxnLst/>
                <a:rect l="l" t="t" r="r" b="b"/>
                <a:pathLst>
                  <a:path w="215" h="242" extrusionOk="0">
                    <a:moveTo>
                      <a:pt x="108" y="1"/>
                    </a:moveTo>
                    <a:lnTo>
                      <a:pt x="0" y="108"/>
                    </a:lnTo>
                    <a:lnTo>
                      <a:pt x="108" y="242"/>
                    </a:lnTo>
                    <a:cubicBezTo>
                      <a:pt x="215" y="242"/>
                      <a:pt x="215" y="108"/>
                      <a:pt x="215" y="108"/>
                    </a:cubicBezTo>
                    <a:cubicBezTo>
                      <a:pt x="215" y="108"/>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8"/>
              <p:cNvSpPr/>
              <p:nvPr/>
            </p:nvSpPr>
            <p:spPr>
              <a:xfrm>
                <a:off x="3402148" y="3168282"/>
                <a:ext cx="20113" cy="22639"/>
              </a:xfrm>
              <a:custGeom>
                <a:avLst/>
                <a:gdLst/>
                <a:ahLst/>
                <a:cxnLst/>
                <a:rect l="l" t="t" r="r" b="b"/>
                <a:pathLst>
                  <a:path w="215" h="242" extrusionOk="0">
                    <a:moveTo>
                      <a:pt x="108" y="1"/>
                    </a:moveTo>
                    <a:cubicBezTo>
                      <a:pt x="1" y="1"/>
                      <a:pt x="1" y="108"/>
                      <a:pt x="1" y="108"/>
                    </a:cubicBezTo>
                    <a:cubicBezTo>
                      <a:pt x="1" y="108"/>
                      <a:pt x="1" y="242"/>
                      <a:pt x="108" y="242"/>
                    </a:cubicBezTo>
                    <a:lnTo>
                      <a:pt x="215" y="108"/>
                    </a:ln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38"/>
              <p:cNvSpPr/>
              <p:nvPr/>
            </p:nvSpPr>
            <p:spPr>
              <a:xfrm>
                <a:off x="2878829" y="3315997"/>
                <a:ext cx="22639" cy="20113"/>
              </a:xfrm>
              <a:custGeom>
                <a:avLst/>
                <a:gdLst/>
                <a:ahLst/>
                <a:cxnLst/>
                <a:rect l="l" t="t" r="r" b="b"/>
                <a:pathLst>
                  <a:path w="242" h="215" extrusionOk="0">
                    <a:moveTo>
                      <a:pt x="135" y="1"/>
                    </a:moveTo>
                    <a:lnTo>
                      <a:pt x="1" y="108"/>
                    </a:lnTo>
                    <a:lnTo>
                      <a:pt x="135" y="215"/>
                    </a:lnTo>
                    <a:lnTo>
                      <a:pt x="242"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38"/>
              <p:cNvSpPr/>
              <p:nvPr/>
            </p:nvSpPr>
            <p:spPr>
              <a:xfrm>
                <a:off x="3056668" y="3315997"/>
                <a:ext cx="10103" cy="20113"/>
              </a:xfrm>
              <a:custGeom>
                <a:avLst/>
                <a:gdLst/>
                <a:ahLst/>
                <a:cxnLst/>
                <a:rect l="l" t="t" r="r" b="b"/>
                <a:pathLst>
                  <a:path w="108" h="215" extrusionOk="0">
                    <a:moveTo>
                      <a:pt x="107" y="1"/>
                    </a:moveTo>
                    <a:cubicBezTo>
                      <a:pt x="0" y="1"/>
                      <a:pt x="0" y="108"/>
                      <a:pt x="0" y="108"/>
                    </a:cubicBezTo>
                    <a:lnTo>
                      <a:pt x="0" y="215"/>
                    </a:lnTo>
                    <a:cubicBezTo>
                      <a:pt x="107" y="215"/>
                      <a:pt x="107" y="108"/>
                      <a:pt x="107" y="108"/>
                    </a:cubicBez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38"/>
              <p:cNvSpPr/>
              <p:nvPr/>
            </p:nvSpPr>
            <p:spPr>
              <a:xfrm>
                <a:off x="3224403" y="3315997"/>
                <a:ext cx="20113" cy="20113"/>
              </a:xfrm>
              <a:custGeom>
                <a:avLst/>
                <a:gdLst/>
                <a:ahLst/>
                <a:cxnLst/>
                <a:rect l="l" t="t" r="r" b="b"/>
                <a:pathLst>
                  <a:path w="215" h="215" extrusionOk="0">
                    <a:moveTo>
                      <a:pt x="108" y="1"/>
                    </a:moveTo>
                    <a:lnTo>
                      <a:pt x="0" y="108"/>
                    </a:lnTo>
                    <a:cubicBezTo>
                      <a:pt x="108" y="108"/>
                      <a:pt x="108" y="215"/>
                      <a:pt x="108" y="215"/>
                    </a:cubicBezTo>
                    <a:cubicBezTo>
                      <a:pt x="215" y="215"/>
                      <a:pt x="215" y="108"/>
                      <a:pt x="215" y="108"/>
                    </a:cubicBez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38"/>
              <p:cNvSpPr/>
              <p:nvPr/>
            </p:nvSpPr>
            <p:spPr>
              <a:xfrm>
                <a:off x="3402148" y="3315997"/>
                <a:ext cx="20113" cy="20113"/>
              </a:xfrm>
              <a:custGeom>
                <a:avLst/>
                <a:gdLst/>
                <a:ahLst/>
                <a:cxnLst/>
                <a:rect l="l" t="t" r="r" b="b"/>
                <a:pathLst>
                  <a:path w="215" h="215" extrusionOk="0">
                    <a:moveTo>
                      <a:pt x="108" y="1"/>
                    </a:moveTo>
                    <a:cubicBezTo>
                      <a:pt x="1" y="1"/>
                      <a:pt x="1" y="108"/>
                      <a:pt x="1" y="108"/>
                    </a:cubicBezTo>
                    <a:cubicBezTo>
                      <a:pt x="1" y="108"/>
                      <a:pt x="1" y="215"/>
                      <a:pt x="108" y="215"/>
                    </a:cubicBezTo>
                    <a:lnTo>
                      <a:pt x="215" y="108"/>
                    </a:ln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38"/>
              <p:cNvSpPr/>
              <p:nvPr/>
            </p:nvSpPr>
            <p:spPr>
              <a:xfrm>
                <a:off x="2878829" y="3461281"/>
                <a:ext cx="22639" cy="20113"/>
              </a:xfrm>
              <a:custGeom>
                <a:avLst/>
                <a:gdLst/>
                <a:ahLst/>
                <a:cxnLst/>
                <a:rect l="l" t="t" r="r" b="b"/>
                <a:pathLst>
                  <a:path w="242" h="215" extrusionOk="0">
                    <a:moveTo>
                      <a:pt x="135" y="0"/>
                    </a:moveTo>
                    <a:cubicBezTo>
                      <a:pt x="135" y="0"/>
                      <a:pt x="1" y="0"/>
                      <a:pt x="1" y="107"/>
                    </a:cubicBezTo>
                    <a:lnTo>
                      <a:pt x="135" y="214"/>
                    </a:lnTo>
                    <a:lnTo>
                      <a:pt x="242" y="107"/>
                    </a:lnTo>
                    <a:cubicBezTo>
                      <a:pt x="242" y="0"/>
                      <a:pt x="135" y="0"/>
                      <a:pt x="1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38"/>
              <p:cNvSpPr/>
              <p:nvPr/>
            </p:nvSpPr>
            <p:spPr>
              <a:xfrm>
                <a:off x="3056668" y="3461281"/>
                <a:ext cx="10103" cy="20113"/>
              </a:xfrm>
              <a:custGeom>
                <a:avLst/>
                <a:gdLst/>
                <a:ahLst/>
                <a:cxnLst/>
                <a:rect l="l" t="t" r="r" b="b"/>
                <a:pathLst>
                  <a:path w="108" h="215" extrusionOk="0">
                    <a:moveTo>
                      <a:pt x="107" y="0"/>
                    </a:moveTo>
                    <a:cubicBezTo>
                      <a:pt x="0" y="0"/>
                      <a:pt x="0" y="0"/>
                      <a:pt x="0" y="107"/>
                    </a:cubicBezTo>
                    <a:lnTo>
                      <a:pt x="0" y="214"/>
                    </a:lnTo>
                    <a:cubicBezTo>
                      <a:pt x="107" y="214"/>
                      <a:pt x="107" y="107"/>
                      <a:pt x="107" y="107"/>
                    </a:cubicBezTo>
                    <a:lnTo>
                      <a:pt x="1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38"/>
              <p:cNvSpPr/>
              <p:nvPr/>
            </p:nvSpPr>
            <p:spPr>
              <a:xfrm>
                <a:off x="3224403" y="3461281"/>
                <a:ext cx="20113" cy="20113"/>
              </a:xfrm>
              <a:custGeom>
                <a:avLst/>
                <a:gdLst/>
                <a:ahLst/>
                <a:cxnLst/>
                <a:rect l="l" t="t" r="r" b="b"/>
                <a:pathLst>
                  <a:path w="215" h="215" extrusionOk="0">
                    <a:moveTo>
                      <a:pt x="108" y="0"/>
                    </a:moveTo>
                    <a:cubicBezTo>
                      <a:pt x="108" y="0"/>
                      <a:pt x="0" y="0"/>
                      <a:pt x="0" y="107"/>
                    </a:cubicBezTo>
                    <a:cubicBezTo>
                      <a:pt x="108" y="107"/>
                      <a:pt x="108" y="107"/>
                      <a:pt x="108" y="214"/>
                    </a:cubicBezTo>
                    <a:cubicBezTo>
                      <a:pt x="215" y="214"/>
                      <a:pt x="215" y="107"/>
                      <a:pt x="215" y="107"/>
                    </a:cubicBezTo>
                    <a:cubicBezTo>
                      <a:pt x="215" y="0"/>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38"/>
              <p:cNvSpPr/>
              <p:nvPr/>
            </p:nvSpPr>
            <p:spPr>
              <a:xfrm>
                <a:off x="3402148" y="3461281"/>
                <a:ext cx="20113" cy="20113"/>
              </a:xfrm>
              <a:custGeom>
                <a:avLst/>
                <a:gdLst/>
                <a:ahLst/>
                <a:cxnLst/>
                <a:rect l="l" t="t" r="r" b="b"/>
                <a:pathLst>
                  <a:path w="215" h="215" extrusionOk="0">
                    <a:moveTo>
                      <a:pt x="108" y="0"/>
                    </a:moveTo>
                    <a:cubicBezTo>
                      <a:pt x="1" y="0"/>
                      <a:pt x="1" y="0"/>
                      <a:pt x="1" y="107"/>
                    </a:cubicBezTo>
                    <a:cubicBezTo>
                      <a:pt x="1" y="107"/>
                      <a:pt x="1" y="214"/>
                      <a:pt x="108" y="214"/>
                    </a:cubicBezTo>
                    <a:lnTo>
                      <a:pt x="215" y="107"/>
                    </a:lnTo>
                    <a:cubicBezTo>
                      <a:pt x="215" y="0"/>
                      <a:pt x="108"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38"/>
              <p:cNvSpPr/>
              <p:nvPr/>
            </p:nvSpPr>
            <p:spPr>
              <a:xfrm>
                <a:off x="2878829" y="3606470"/>
                <a:ext cx="22639" cy="10103"/>
              </a:xfrm>
              <a:custGeom>
                <a:avLst/>
                <a:gdLst/>
                <a:ahLst/>
                <a:cxnLst/>
                <a:rect l="l" t="t" r="r" b="b"/>
                <a:pathLst>
                  <a:path w="242" h="108" extrusionOk="0">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38"/>
              <p:cNvSpPr/>
              <p:nvPr/>
            </p:nvSpPr>
            <p:spPr>
              <a:xfrm>
                <a:off x="3056668" y="3606470"/>
                <a:ext cx="10103" cy="15342"/>
              </a:xfrm>
              <a:custGeom>
                <a:avLst/>
                <a:gdLst/>
                <a:ahLst/>
                <a:cxnLst/>
                <a:rect l="l" t="t" r="r" b="b"/>
                <a:pathLst>
                  <a:path w="108" h="164" extrusionOk="0">
                    <a:moveTo>
                      <a:pt x="107" y="1"/>
                    </a:moveTo>
                    <a:cubicBezTo>
                      <a:pt x="0" y="1"/>
                      <a:pt x="0" y="1"/>
                      <a:pt x="0" y="108"/>
                    </a:cubicBezTo>
                    <a:cubicBezTo>
                      <a:pt x="32" y="148"/>
                      <a:pt x="55" y="164"/>
                      <a:pt x="70" y="164"/>
                    </a:cubicBezTo>
                    <a:cubicBezTo>
                      <a:pt x="107" y="164"/>
                      <a:pt x="107" y="76"/>
                      <a:pt x="1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38"/>
              <p:cNvSpPr/>
              <p:nvPr/>
            </p:nvSpPr>
            <p:spPr>
              <a:xfrm>
                <a:off x="3224403" y="3606470"/>
                <a:ext cx="20113" cy="15342"/>
              </a:xfrm>
              <a:custGeom>
                <a:avLst/>
                <a:gdLst/>
                <a:ahLst/>
                <a:cxnLst/>
                <a:rect l="l" t="t" r="r" b="b"/>
                <a:pathLst>
                  <a:path w="215" h="164" extrusionOk="0">
                    <a:moveTo>
                      <a:pt x="108" y="1"/>
                    </a:moveTo>
                    <a:cubicBezTo>
                      <a:pt x="108" y="1"/>
                      <a:pt x="0" y="1"/>
                      <a:pt x="0" y="108"/>
                    </a:cubicBezTo>
                    <a:lnTo>
                      <a:pt x="108" y="108"/>
                    </a:lnTo>
                    <a:cubicBezTo>
                      <a:pt x="140" y="148"/>
                      <a:pt x="162" y="164"/>
                      <a:pt x="178" y="164"/>
                    </a:cubicBezTo>
                    <a:cubicBezTo>
                      <a:pt x="215" y="164"/>
                      <a:pt x="215" y="76"/>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38"/>
              <p:cNvSpPr/>
              <p:nvPr/>
            </p:nvSpPr>
            <p:spPr>
              <a:xfrm>
                <a:off x="3402148" y="3606470"/>
                <a:ext cx="20113" cy="10103"/>
              </a:xfrm>
              <a:custGeom>
                <a:avLst/>
                <a:gdLst/>
                <a:ahLst/>
                <a:cxnLst/>
                <a:rect l="l" t="t" r="r" b="b"/>
                <a:pathLst>
                  <a:path w="215" h="108" extrusionOk="0">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38"/>
              <p:cNvSpPr/>
              <p:nvPr/>
            </p:nvSpPr>
            <p:spPr>
              <a:xfrm>
                <a:off x="2878829" y="3754186"/>
                <a:ext cx="22639" cy="10103"/>
              </a:xfrm>
              <a:custGeom>
                <a:avLst/>
                <a:gdLst/>
                <a:ahLst/>
                <a:cxnLst/>
                <a:rect l="l" t="t" r="r" b="b"/>
                <a:pathLst>
                  <a:path w="242" h="108" extrusionOk="0">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38"/>
              <p:cNvSpPr/>
              <p:nvPr/>
            </p:nvSpPr>
            <p:spPr>
              <a:xfrm>
                <a:off x="3056668" y="3754186"/>
                <a:ext cx="10103" cy="10103"/>
              </a:xfrm>
              <a:custGeom>
                <a:avLst/>
                <a:gdLst/>
                <a:ahLst/>
                <a:cxnLst/>
                <a:rect l="l" t="t" r="r" b="b"/>
                <a:pathLst>
                  <a:path w="108" h="108" extrusionOk="0">
                    <a:moveTo>
                      <a:pt x="107" y="1"/>
                    </a:moveTo>
                    <a:cubicBezTo>
                      <a:pt x="0" y="1"/>
                      <a:pt x="0" y="1"/>
                      <a:pt x="0" y="108"/>
                    </a:cubicBezTo>
                    <a:lnTo>
                      <a:pt x="107" y="108"/>
                    </a:ln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38"/>
              <p:cNvSpPr/>
              <p:nvPr/>
            </p:nvSpPr>
            <p:spPr>
              <a:xfrm>
                <a:off x="3224403" y="3754186"/>
                <a:ext cx="20113" cy="10103"/>
              </a:xfrm>
              <a:custGeom>
                <a:avLst/>
                <a:gdLst/>
                <a:ahLst/>
                <a:cxnLst/>
                <a:rect l="l" t="t" r="r" b="b"/>
                <a:pathLst>
                  <a:path w="215" h="108" extrusionOk="0">
                    <a:moveTo>
                      <a:pt x="108" y="1"/>
                    </a:moveTo>
                    <a:cubicBezTo>
                      <a:pt x="108" y="1"/>
                      <a:pt x="0" y="1"/>
                      <a:pt x="0" y="108"/>
                    </a:cubicBezTo>
                    <a:lnTo>
                      <a:pt x="215" y="108"/>
                    </a:ln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38"/>
              <p:cNvSpPr/>
              <p:nvPr/>
            </p:nvSpPr>
            <p:spPr>
              <a:xfrm>
                <a:off x="3402148" y="3754186"/>
                <a:ext cx="20113" cy="10103"/>
              </a:xfrm>
              <a:custGeom>
                <a:avLst/>
                <a:gdLst/>
                <a:ahLst/>
                <a:cxnLst/>
                <a:rect l="l" t="t" r="r" b="b"/>
                <a:pathLst>
                  <a:path w="215" h="108" extrusionOk="0">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54" name="Google Shape;354;p38"/>
          <p:cNvSpPr txBox="1">
            <a:spLocks noGrp="1"/>
          </p:cNvSpPr>
          <p:nvPr>
            <p:ph type="title" idx="2"/>
          </p:nvPr>
        </p:nvSpPr>
        <p:spPr>
          <a:xfrm>
            <a:off x="1449150" y="3334700"/>
            <a:ext cx="6245700" cy="610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tr-TR" dirty="0" smtClean="0"/>
              <a:t>AMAÇ TAM OLARAK BU!</a:t>
            </a:r>
            <a:endParaRPr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58"/>
        <p:cNvGrpSpPr/>
        <p:nvPr/>
      </p:nvGrpSpPr>
      <p:grpSpPr>
        <a:xfrm>
          <a:off x="0" y="0"/>
          <a:ext cx="0" cy="0"/>
          <a:chOff x="0" y="0"/>
          <a:chExt cx="0" cy="0"/>
        </a:xfrm>
      </p:grpSpPr>
      <p:sp>
        <p:nvSpPr>
          <p:cNvPr id="359" name="Google Shape;359;p39"/>
          <p:cNvSpPr txBox="1">
            <a:spLocks noGrp="1"/>
          </p:cNvSpPr>
          <p:nvPr>
            <p:ph type="title"/>
          </p:nvPr>
        </p:nvSpPr>
        <p:spPr>
          <a:xfrm>
            <a:off x="4939700" y="1288261"/>
            <a:ext cx="1905300" cy="970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tr-TR" dirty="0" smtClean="0"/>
              <a:t>BAŞARI KRİTERİ</a:t>
            </a:r>
            <a:endParaRPr dirty="0"/>
          </a:p>
        </p:txBody>
      </p:sp>
      <p:sp>
        <p:nvSpPr>
          <p:cNvPr id="360" name="Google Shape;360;p39"/>
          <p:cNvSpPr txBox="1">
            <a:spLocks noGrp="1"/>
          </p:cNvSpPr>
          <p:nvPr>
            <p:ph type="body" idx="1"/>
          </p:nvPr>
        </p:nvSpPr>
        <p:spPr>
          <a:xfrm>
            <a:off x="4939700" y="2182538"/>
            <a:ext cx="2440814" cy="1803600"/>
          </a:xfrm>
          <a:prstGeom prst="rect">
            <a:avLst/>
          </a:prstGeom>
        </p:spPr>
        <p:txBody>
          <a:bodyPr spcFirstLastPara="1" wrap="square" lIns="91425" tIns="91425" rIns="91425" bIns="91425" anchor="t" anchorCtr="0">
            <a:noAutofit/>
          </a:bodyPr>
          <a:lstStyle/>
          <a:p>
            <a:pPr marL="0" lvl="0" indent="0">
              <a:buNone/>
            </a:pPr>
            <a:r>
              <a:rPr lang="tr-TR" dirty="0"/>
              <a:t>Proje başarısı, müşterileri, müşterileri veya proje ekibi, şirket yöneticileri veya yönetim kurulu üyeleri gibi diğer paydaşları tatmin eden bir sonuçtur. </a:t>
            </a:r>
            <a:endParaRPr dirty="0"/>
          </a:p>
        </p:txBody>
      </p:sp>
      <p:grpSp>
        <p:nvGrpSpPr>
          <p:cNvPr id="361" name="Google Shape;361;p39"/>
          <p:cNvGrpSpPr/>
          <p:nvPr/>
        </p:nvGrpSpPr>
        <p:grpSpPr>
          <a:xfrm>
            <a:off x="4531661" y="1212050"/>
            <a:ext cx="80672" cy="2276412"/>
            <a:chOff x="240800" y="2465374"/>
            <a:chExt cx="14075" cy="391526"/>
          </a:xfrm>
        </p:grpSpPr>
        <p:sp>
          <p:nvSpPr>
            <p:cNvPr id="362" name="Google Shape;362;p39"/>
            <p:cNvSpPr/>
            <p:nvPr/>
          </p:nvSpPr>
          <p:spPr>
            <a:xfrm>
              <a:off x="240800" y="2465374"/>
              <a:ext cx="11401" cy="285106"/>
            </a:xfrm>
            <a:custGeom>
              <a:avLst/>
              <a:gdLst/>
              <a:ahLst/>
              <a:cxnLst/>
              <a:rect l="l" t="t" r="r" b="b"/>
              <a:pathLst>
                <a:path w="456" h="16409" extrusionOk="0">
                  <a:moveTo>
                    <a:pt x="0" y="1"/>
                  </a:moveTo>
                  <a:lnTo>
                    <a:pt x="0" y="16408"/>
                  </a:lnTo>
                  <a:lnTo>
                    <a:pt x="455" y="16408"/>
                  </a:lnTo>
                  <a:lnTo>
                    <a:pt x="4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39"/>
            <p:cNvSpPr/>
            <p:nvPr/>
          </p:nvSpPr>
          <p:spPr>
            <a:xfrm>
              <a:off x="240800" y="2777525"/>
              <a:ext cx="13550" cy="9775"/>
            </a:xfrm>
            <a:custGeom>
              <a:avLst/>
              <a:gdLst/>
              <a:ahLst/>
              <a:cxnLst/>
              <a:rect l="l" t="t" r="r" b="b"/>
              <a:pathLst>
                <a:path w="542" h="391" extrusionOk="0">
                  <a:moveTo>
                    <a:pt x="215" y="1"/>
                  </a:moveTo>
                  <a:cubicBezTo>
                    <a:pt x="67" y="1"/>
                    <a:pt x="0" y="169"/>
                    <a:pt x="0" y="254"/>
                  </a:cubicBezTo>
                  <a:lnTo>
                    <a:pt x="107" y="361"/>
                  </a:lnTo>
                  <a:cubicBezTo>
                    <a:pt x="153" y="382"/>
                    <a:pt x="198" y="391"/>
                    <a:pt x="240" y="391"/>
                  </a:cubicBezTo>
                  <a:cubicBezTo>
                    <a:pt x="418" y="391"/>
                    <a:pt x="542" y="234"/>
                    <a:pt x="455" y="147"/>
                  </a:cubicBezTo>
                  <a:cubicBezTo>
                    <a:pt x="455" y="40"/>
                    <a:pt x="348" y="40"/>
                    <a:pt x="348" y="40"/>
                  </a:cubicBezTo>
                  <a:cubicBezTo>
                    <a:pt x="298" y="12"/>
                    <a:pt x="254" y="1"/>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39"/>
            <p:cNvSpPr/>
            <p:nvPr/>
          </p:nvSpPr>
          <p:spPr>
            <a:xfrm>
              <a:off x="240800" y="2811975"/>
              <a:ext cx="14075" cy="10725"/>
            </a:xfrm>
            <a:custGeom>
              <a:avLst/>
              <a:gdLst/>
              <a:ahLst/>
              <a:cxnLst/>
              <a:rect l="l" t="t" r="r" b="b"/>
              <a:pathLst>
                <a:path w="563" h="429" extrusionOk="0">
                  <a:moveTo>
                    <a:pt x="348" y="0"/>
                  </a:moveTo>
                  <a:cubicBezTo>
                    <a:pt x="107" y="0"/>
                    <a:pt x="0" y="108"/>
                    <a:pt x="0" y="322"/>
                  </a:cubicBezTo>
                  <a:cubicBezTo>
                    <a:pt x="107" y="322"/>
                    <a:pt x="107" y="429"/>
                    <a:pt x="107" y="429"/>
                  </a:cubicBezTo>
                  <a:cubicBezTo>
                    <a:pt x="348" y="429"/>
                    <a:pt x="562" y="322"/>
                    <a:pt x="455" y="108"/>
                  </a:cubicBezTo>
                  <a:lnTo>
                    <a:pt x="3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39"/>
            <p:cNvSpPr/>
            <p:nvPr/>
          </p:nvSpPr>
          <p:spPr>
            <a:xfrm>
              <a:off x="240800" y="2847375"/>
              <a:ext cx="13550" cy="9525"/>
            </a:xfrm>
            <a:custGeom>
              <a:avLst/>
              <a:gdLst/>
              <a:ahLst/>
              <a:cxnLst/>
              <a:rect l="l" t="t" r="r" b="b"/>
              <a:pathLst>
                <a:path w="542" h="381" extrusionOk="0">
                  <a:moveTo>
                    <a:pt x="224" y="1"/>
                  </a:moveTo>
                  <a:cubicBezTo>
                    <a:pt x="70" y="1"/>
                    <a:pt x="0" y="157"/>
                    <a:pt x="0" y="244"/>
                  </a:cubicBezTo>
                  <a:lnTo>
                    <a:pt x="107" y="351"/>
                  </a:lnTo>
                  <a:cubicBezTo>
                    <a:pt x="153" y="371"/>
                    <a:pt x="198" y="380"/>
                    <a:pt x="240" y="380"/>
                  </a:cubicBezTo>
                  <a:cubicBezTo>
                    <a:pt x="418" y="380"/>
                    <a:pt x="542" y="223"/>
                    <a:pt x="455" y="137"/>
                  </a:cubicBezTo>
                  <a:cubicBezTo>
                    <a:pt x="455" y="30"/>
                    <a:pt x="348" y="30"/>
                    <a:pt x="348" y="30"/>
                  </a:cubicBezTo>
                  <a:cubicBezTo>
                    <a:pt x="302" y="9"/>
                    <a:pt x="261" y="1"/>
                    <a:pt x="2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66" name="Google Shape;366;p39"/>
          <p:cNvPicPr preferRelativeResize="0"/>
          <p:nvPr/>
        </p:nvPicPr>
        <p:blipFill>
          <a:blip r:embed="rId4">
            <a:alphaModFix/>
          </a:blip>
          <a:stretch>
            <a:fillRect/>
          </a:stretch>
        </p:blipFill>
        <p:spPr>
          <a:xfrm>
            <a:off x="1016400" y="1024899"/>
            <a:ext cx="3259200" cy="3093700"/>
          </a:xfrm>
          <a:prstGeom prst="rect">
            <a:avLst/>
          </a:prstGeom>
          <a:noFill/>
          <a:ln>
            <a:noFill/>
          </a:ln>
        </p:spPr>
      </p:pic>
      <p:grpSp>
        <p:nvGrpSpPr>
          <p:cNvPr id="367" name="Google Shape;367;p39"/>
          <p:cNvGrpSpPr/>
          <p:nvPr/>
        </p:nvGrpSpPr>
        <p:grpSpPr>
          <a:xfrm>
            <a:off x="396318" y="1228088"/>
            <a:ext cx="8426679" cy="2929625"/>
            <a:chOff x="1890971" y="1788200"/>
            <a:chExt cx="2169979" cy="754416"/>
          </a:xfrm>
        </p:grpSpPr>
        <p:sp>
          <p:nvSpPr>
            <p:cNvPr id="368" name="Google Shape;368;p39"/>
            <p:cNvSpPr/>
            <p:nvPr/>
          </p:nvSpPr>
          <p:spPr>
            <a:xfrm>
              <a:off x="4038175" y="1788200"/>
              <a:ext cx="22775" cy="22775"/>
            </a:xfrm>
            <a:custGeom>
              <a:avLst/>
              <a:gdLst/>
              <a:ahLst/>
              <a:cxnLst/>
              <a:rect l="l" t="t" r="r" b="b"/>
              <a:pathLst>
                <a:path w="911" h="911" fill="none" extrusionOk="0">
                  <a:moveTo>
                    <a:pt x="910" y="455"/>
                  </a:moveTo>
                  <a:cubicBezTo>
                    <a:pt x="910" y="669"/>
                    <a:pt x="669" y="910"/>
                    <a:pt x="455" y="910"/>
                  </a:cubicBezTo>
                  <a:cubicBezTo>
                    <a:pt x="241" y="910"/>
                    <a:pt x="0" y="669"/>
                    <a:pt x="0" y="455"/>
                  </a:cubicBezTo>
                  <a:cubicBezTo>
                    <a:pt x="0" y="241"/>
                    <a:pt x="241" y="0"/>
                    <a:pt x="455" y="0"/>
                  </a:cubicBezTo>
                  <a:cubicBezTo>
                    <a:pt x="669" y="0"/>
                    <a:pt x="910" y="241"/>
                    <a:pt x="910" y="455"/>
                  </a:cubicBezTo>
                  <a:close/>
                </a:path>
              </a:pathLst>
            </a:custGeom>
            <a:noFill/>
            <a:ln w="11375" cap="flat" cmpd="sng">
              <a:solidFill>
                <a:schemeClr val="lt1"/>
              </a:solidFill>
              <a:prstDash val="solid"/>
              <a:miter lim="267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39"/>
            <p:cNvSpPr/>
            <p:nvPr/>
          </p:nvSpPr>
          <p:spPr>
            <a:xfrm>
              <a:off x="3968012" y="2520516"/>
              <a:ext cx="22125" cy="22100"/>
            </a:xfrm>
            <a:custGeom>
              <a:avLst/>
              <a:gdLst/>
              <a:ahLst/>
              <a:cxnLst/>
              <a:rect l="l" t="t" r="r" b="b"/>
              <a:pathLst>
                <a:path w="885" h="884" fill="none" extrusionOk="0">
                  <a:moveTo>
                    <a:pt x="884" y="429"/>
                  </a:moveTo>
                  <a:cubicBezTo>
                    <a:pt x="884" y="777"/>
                    <a:pt x="777" y="884"/>
                    <a:pt x="456" y="884"/>
                  </a:cubicBezTo>
                  <a:cubicBezTo>
                    <a:pt x="215" y="884"/>
                    <a:pt x="1" y="777"/>
                    <a:pt x="1" y="429"/>
                  </a:cubicBezTo>
                  <a:cubicBezTo>
                    <a:pt x="1" y="214"/>
                    <a:pt x="215" y="0"/>
                    <a:pt x="456" y="0"/>
                  </a:cubicBezTo>
                  <a:cubicBezTo>
                    <a:pt x="777" y="0"/>
                    <a:pt x="884" y="214"/>
                    <a:pt x="884" y="429"/>
                  </a:cubicBezTo>
                  <a:close/>
                </a:path>
              </a:pathLst>
            </a:custGeom>
            <a:noFill/>
            <a:ln w="11375" cap="flat" cmpd="sng">
              <a:solidFill>
                <a:schemeClr val="lt1"/>
              </a:solidFill>
              <a:prstDash val="solid"/>
              <a:miter lim="267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39"/>
            <p:cNvSpPr/>
            <p:nvPr/>
          </p:nvSpPr>
          <p:spPr>
            <a:xfrm>
              <a:off x="1890971" y="2312797"/>
              <a:ext cx="52875" cy="50200"/>
            </a:xfrm>
            <a:custGeom>
              <a:avLst/>
              <a:gdLst/>
              <a:ahLst/>
              <a:cxnLst/>
              <a:rect l="l" t="t" r="r" b="b"/>
              <a:pathLst>
                <a:path w="2115" h="2008" fill="none" extrusionOk="0">
                  <a:moveTo>
                    <a:pt x="1874" y="776"/>
                  </a:moveTo>
                  <a:cubicBezTo>
                    <a:pt x="2115" y="1445"/>
                    <a:pt x="1446" y="2007"/>
                    <a:pt x="776" y="1900"/>
                  </a:cubicBezTo>
                  <a:cubicBezTo>
                    <a:pt x="428" y="1793"/>
                    <a:pt x="214" y="1552"/>
                    <a:pt x="107" y="1231"/>
                  </a:cubicBezTo>
                  <a:cubicBezTo>
                    <a:pt x="0" y="562"/>
                    <a:pt x="536" y="0"/>
                    <a:pt x="1205" y="107"/>
                  </a:cubicBezTo>
                  <a:cubicBezTo>
                    <a:pt x="1553" y="214"/>
                    <a:pt x="1767" y="455"/>
                    <a:pt x="1874" y="776"/>
                  </a:cubicBezTo>
                  <a:close/>
                </a:path>
              </a:pathLst>
            </a:custGeom>
            <a:noFill/>
            <a:ln w="11375" cap="flat" cmpd="sng">
              <a:solidFill>
                <a:schemeClr val="lt1"/>
              </a:solidFill>
              <a:prstDash val="solid"/>
              <a:miter lim="267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1" name="Google Shape;371;p39"/>
          <p:cNvGrpSpPr/>
          <p:nvPr/>
        </p:nvGrpSpPr>
        <p:grpSpPr>
          <a:xfrm rot="10800000" flipH="1">
            <a:off x="7880579" y="2059155"/>
            <a:ext cx="543432" cy="741197"/>
            <a:chOff x="2278754" y="3912467"/>
            <a:chExt cx="543432" cy="741197"/>
          </a:xfrm>
        </p:grpSpPr>
        <p:sp>
          <p:nvSpPr>
            <p:cNvPr id="372" name="Google Shape;372;p39"/>
            <p:cNvSpPr/>
            <p:nvPr/>
          </p:nvSpPr>
          <p:spPr>
            <a:xfrm>
              <a:off x="2278754" y="3912467"/>
              <a:ext cx="22639" cy="20113"/>
            </a:xfrm>
            <a:custGeom>
              <a:avLst/>
              <a:gdLst/>
              <a:ahLst/>
              <a:cxnLst/>
              <a:rect l="l" t="t" r="r" b="b"/>
              <a:pathLst>
                <a:path w="242" h="215" extrusionOk="0">
                  <a:moveTo>
                    <a:pt x="135" y="0"/>
                  </a:moveTo>
                  <a:lnTo>
                    <a:pt x="1" y="107"/>
                  </a:lnTo>
                  <a:cubicBezTo>
                    <a:pt x="1" y="214"/>
                    <a:pt x="135" y="214"/>
                    <a:pt x="135" y="214"/>
                  </a:cubicBezTo>
                  <a:cubicBezTo>
                    <a:pt x="135" y="214"/>
                    <a:pt x="242" y="214"/>
                    <a:pt x="242" y="107"/>
                  </a:cubicBezTo>
                  <a:lnTo>
                    <a:pt x="1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39"/>
            <p:cNvSpPr/>
            <p:nvPr/>
          </p:nvSpPr>
          <p:spPr>
            <a:xfrm>
              <a:off x="2456593" y="3912467"/>
              <a:ext cx="10103" cy="20113"/>
            </a:xfrm>
            <a:custGeom>
              <a:avLst/>
              <a:gdLst/>
              <a:ahLst/>
              <a:cxnLst/>
              <a:rect l="l" t="t" r="r" b="b"/>
              <a:pathLst>
                <a:path w="108" h="215" extrusionOk="0">
                  <a:moveTo>
                    <a:pt x="107" y="0"/>
                  </a:moveTo>
                  <a:cubicBezTo>
                    <a:pt x="0" y="0"/>
                    <a:pt x="0" y="107"/>
                    <a:pt x="0" y="107"/>
                  </a:cubicBezTo>
                  <a:lnTo>
                    <a:pt x="0" y="214"/>
                  </a:lnTo>
                  <a:cubicBezTo>
                    <a:pt x="107" y="214"/>
                    <a:pt x="107" y="214"/>
                    <a:pt x="107" y="107"/>
                  </a:cubicBezTo>
                  <a:lnTo>
                    <a:pt x="1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9"/>
            <p:cNvSpPr/>
            <p:nvPr/>
          </p:nvSpPr>
          <p:spPr>
            <a:xfrm>
              <a:off x="2624328" y="3912467"/>
              <a:ext cx="20113" cy="20113"/>
            </a:xfrm>
            <a:custGeom>
              <a:avLst/>
              <a:gdLst/>
              <a:ahLst/>
              <a:cxnLst/>
              <a:rect l="l" t="t" r="r" b="b"/>
              <a:pathLst>
                <a:path w="215" h="215" extrusionOk="0">
                  <a:moveTo>
                    <a:pt x="108" y="0"/>
                  </a:moveTo>
                  <a:lnTo>
                    <a:pt x="0" y="107"/>
                  </a:lnTo>
                  <a:lnTo>
                    <a:pt x="108" y="214"/>
                  </a:lnTo>
                  <a:cubicBezTo>
                    <a:pt x="215" y="214"/>
                    <a:pt x="215" y="214"/>
                    <a:pt x="215" y="107"/>
                  </a:cubicBezTo>
                  <a:cubicBezTo>
                    <a:pt x="215" y="107"/>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9"/>
            <p:cNvSpPr/>
            <p:nvPr/>
          </p:nvSpPr>
          <p:spPr>
            <a:xfrm>
              <a:off x="2802073" y="3912467"/>
              <a:ext cx="20113" cy="20113"/>
            </a:xfrm>
            <a:custGeom>
              <a:avLst/>
              <a:gdLst/>
              <a:ahLst/>
              <a:cxnLst/>
              <a:rect l="l" t="t" r="r" b="b"/>
              <a:pathLst>
                <a:path w="215" h="215" extrusionOk="0">
                  <a:moveTo>
                    <a:pt x="108" y="0"/>
                  </a:moveTo>
                  <a:cubicBezTo>
                    <a:pt x="1" y="0"/>
                    <a:pt x="1" y="107"/>
                    <a:pt x="1" y="107"/>
                  </a:cubicBezTo>
                  <a:cubicBezTo>
                    <a:pt x="1" y="214"/>
                    <a:pt x="1" y="214"/>
                    <a:pt x="108" y="214"/>
                  </a:cubicBezTo>
                  <a:cubicBezTo>
                    <a:pt x="108" y="214"/>
                    <a:pt x="215" y="214"/>
                    <a:pt x="215" y="107"/>
                  </a:cubicBezTo>
                  <a:lnTo>
                    <a:pt x="10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9"/>
            <p:cNvSpPr/>
            <p:nvPr/>
          </p:nvSpPr>
          <p:spPr>
            <a:xfrm>
              <a:off x="2278754" y="4057657"/>
              <a:ext cx="22639" cy="22639"/>
            </a:xfrm>
            <a:custGeom>
              <a:avLst/>
              <a:gdLst/>
              <a:ahLst/>
              <a:cxnLst/>
              <a:rect l="l" t="t" r="r" b="b"/>
              <a:pathLst>
                <a:path w="242" h="242" extrusionOk="0">
                  <a:moveTo>
                    <a:pt x="135" y="1"/>
                  </a:moveTo>
                  <a:lnTo>
                    <a:pt x="1" y="108"/>
                  </a:lnTo>
                  <a:lnTo>
                    <a:pt x="135" y="242"/>
                  </a:lnTo>
                  <a:lnTo>
                    <a:pt x="242"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39"/>
            <p:cNvSpPr/>
            <p:nvPr/>
          </p:nvSpPr>
          <p:spPr>
            <a:xfrm>
              <a:off x="2456593" y="4057657"/>
              <a:ext cx="10103" cy="22639"/>
            </a:xfrm>
            <a:custGeom>
              <a:avLst/>
              <a:gdLst/>
              <a:ahLst/>
              <a:cxnLst/>
              <a:rect l="l" t="t" r="r" b="b"/>
              <a:pathLst>
                <a:path w="108" h="242" extrusionOk="0">
                  <a:moveTo>
                    <a:pt x="107" y="1"/>
                  </a:moveTo>
                  <a:cubicBezTo>
                    <a:pt x="0" y="1"/>
                    <a:pt x="0" y="108"/>
                    <a:pt x="0" y="108"/>
                  </a:cubicBezTo>
                  <a:cubicBezTo>
                    <a:pt x="0" y="108"/>
                    <a:pt x="0" y="242"/>
                    <a:pt x="107" y="242"/>
                  </a:cubicBezTo>
                  <a:lnTo>
                    <a:pt x="107" y="108"/>
                  </a:ln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39"/>
            <p:cNvSpPr/>
            <p:nvPr/>
          </p:nvSpPr>
          <p:spPr>
            <a:xfrm>
              <a:off x="2624328" y="4057657"/>
              <a:ext cx="20113" cy="22639"/>
            </a:xfrm>
            <a:custGeom>
              <a:avLst/>
              <a:gdLst/>
              <a:ahLst/>
              <a:cxnLst/>
              <a:rect l="l" t="t" r="r" b="b"/>
              <a:pathLst>
                <a:path w="215" h="242" extrusionOk="0">
                  <a:moveTo>
                    <a:pt x="108" y="1"/>
                  </a:moveTo>
                  <a:lnTo>
                    <a:pt x="0" y="108"/>
                  </a:lnTo>
                  <a:lnTo>
                    <a:pt x="108" y="242"/>
                  </a:lnTo>
                  <a:cubicBezTo>
                    <a:pt x="215" y="242"/>
                    <a:pt x="215" y="108"/>
                    <a:pt x="215" y="108"/>
                  </a:cubicBezTo>
                  <a:cubicBezTo>
                    <a:pt x="215" y="108"/>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39"/>
            <p:cNvSpPr/>
            <p:nvPr/>
          </p:nvSpPr>
          <p:spPr>
            <a:xfrm>
              <a:off x="2802073" y="4057657"/>
              <a:ext cx="20113" cy="22639"/>
            </a:xfrm>
            <a:custGeom>
              <a:avLst/>
              <a:gdLst/>
              <a:ahLst/>
              <a:cxnLst/>
              <a:rect l="l" t="t" r="r" b="b"/>
              <a:pathLst>
                <a:path w="215" h="242" extrusionOk="0">
                  <a:moveTo>
                    <a:pt x="108" y="1"/>
                  </a:moveTo>
                  <a:cubicBezTo>
                    <a:pt x="1" y="1"/>
                    <a:pt x="1" y="108"/>
                    <a:pt x="1" y="108"/>
                  </a:cubicBezTo>
                  <a:cubicBezTo>
                    <a:pt x="1" y="108"/>
                    <a:pt x="1" y="242"/>
                    <a:pt x="108" y="242"/>
                  </a:cubicBezTo>
                  <a:lnTo>
                    <a:pt x="215" y="108"/>
                  </a:ln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39"/>
            <p:cNvSpPr/>
            <p:nvPr/>
          </p:nvSpPr>
          <p:spPr>
            <a:xfrm>
              <a:off x="2278754" y="4205372"/>
              <a:ext cx="22639" cy="20113"/>
            </a:xfrm>
            <a:custGeom>
              <a:avLst/>
              <a:gdLst/>
              <a:ahLst/>
              <a:cxnLst/>
              <a:rect l="l" t="t" r="r" b="b"/>
              <a:pathLst>
                <a:path w="242" h="215" extrusionOk="0">
                  <a:moveTo>
                    <a:pt x="135" y="1"/>
                  </a:moveTo>
                  <a:lnTo>
                    <a:pt x="1" y="108"/>
                  </a:lnTo>
                  <a:lnTo>
                    <a:pt x="135" y="215"/>
                  </a:lnTo>
                  <a:lnTo>
                    <a:pt x="242"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39"/>
            <p:cNvSpPr/>
            <p:nvPr/>
          </p:nvSpPr>
          <p:spPr>
            <a:xfrm>
              <a:off x="2456593" y="4205372"/>
              <a:ext cx="10103" cy="20113"/>
            </a:xfrm>
            <a:custGeom>
              <a:avLst/>
              <a:gdLst/>
              <a:ahLst/>
              <a:cxnLst/>
              <a:rect l="l" t="t" r="r" b="b"/>
              <a:pathLst>
                <a:path w="108" h="215" extrusionOk="0">
                  <a:moveTo>
                    <a:pt x="107" y="1"/>
                  </a:moveTo>
                  <a:cubicBezTo>
                    <a:pt x="0" y="1"/>
                    <a:pt x="0" y="108"/>
                    <a:pt x="0" y="108"/>
                  </a:cubicBezTo>
                  <a:lnTo>
                    <a:pt x="0" y="215"/>
                  </a:lnTo>
                  <a:cubicBezTo>
                    <a:pt x="107" y="215"/>
                    <a:pt x="107" y="108"/>
                    <a:pt x="107" y="108"/>
                  </a:cubicBez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39"/>
            <p:cNvSpPr/>
            <p:nvPr/>
          </p:nvSpPr>
          <p:spPr>
            <a:xfrm>
              <a:off x="2624328" y="4205372"/>
              <a:ext cx="20113" cy="20113"/>
            </a:xfrm>
            <a:custGeom>
              <a:avLst/>
              <a:gdLst/>
              <a:ahLst/>
              <a:cxnLst/>
              <a:rect l="l" t="t" r="r" b="b"/>
              <a:pathLst>
                <a:path w="215" h="215" extrusionOk="0">
                  <a:moveTo>
                    <a:pt x="108" y="1"/>
                  </a:moveTo>
                  <a:lnTo>
                    <a:pt x="0" y="108"/>
                  </a:lnTo>
                  <a:cubicBezTo>
                    <a:pt x="108" y="108"/>
                    <a:pt x="108" y="215"/>
                    <a:pt x="108" y="215"/>
                  </a:cubicBezTo>
                  <a:cubicBezTo>
                    <a:pt x="215" y="215"/>
                    <a:pt x="215" y="108"/>
                    <a:pt x="215" y="108"/>
                  </a:cubicBez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39"/>
            <p:cNvSpPr/>
            <p:nvPr/>
          </p:nvSpPr>
          <p:spPr>
            <a:xfrm>
              <a:off x="2802073" y="4205372"/>
              <a:ext cx="20113" cy="20113"/>
            </a:xfrm>
            <a:custGeom>
              <a:avLst/>
              <a:gdLst/>
              <a:ahLst/>
              <a:cxnLst/>
              <a:rect l="l" t="t" r="r" b="b"/>
              <a:pathLst>
                <a:path w="215" h="215" extrusionOk="0">
                  <a:moveTo>
                    <a:pt x="108" y="1"/>
                  </a:moveTo>
                  <a:cubicBezTo>
                    <a:pt x="1" y="1"/>
                    <a:pt x="1" y="108"/>
                    <a:pt x="1" y="108"/>
                  </a:cubicBezTo>
                  <a:cubicBezTo>
                    <a:pt x="1" y="108"/>
                    <a:pt x="1" y="215"/>
                    <a:pt x="108" y="215"/>
                  </a:cubicBezTo>
                  <a:lnTo>
                    <a:pt x="215" y="108"/>
                  </a:ln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39"/>
            <p:cNvSpPr/>
            <p:nvPr/>
          </p:nvSpPr>
          <p:spPr>
            <a:xfrm>
              <a:off x="2278754" y="4350656"/>
              <a:ext cx="22639" cy="20113"/>
            </a:xfrm>
            <a:custGeom>
              <a:avLst/>
              <a:gdLst/>
              <a:ahLst/>
              <a:cxnLst/>
              <a:rect l="l" t="t" r="r" b="b"/>
              <a:pathLst>
                <a:path w="242" h="215" extrusionOk="0">
                  <a:moveTo>
                    <a:pt x="135" y="0"/>
                  </a:moveTo>
                  <a:cubicBezTo>
                    <a:pt x="135" y="0"/>
                    <a:pt x="1" y="0"/>
                    <a:pt x="1" y="107"/>
                  </a:cubicBezTo>
                  <a:lnTo>
                    <a:pt x="135" y="214"/>
                  </a:lnTo>
                  <a:lnTo>
                    <a:pt x="242" y="107"/>
                  </a:lnTo>
                  <a:cubicBezTo>
                    <a:pt x="242" y="0"/>
                    <a:pt x="135" y="0"/>
                    <a:pt x="1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39"/>
            <p:cNvSpPr/>
            <p:nvPr/>
          </p:nvSpPr>
          <p:spPr>
            <a:xfrm>
              <a:off x="2456593" y="4350656"/>
              <a:ext cx="10103" cy="20113"/>
            </a:xfrm>
            <a:custGeom>
              <a:avLst/>
              <a:gdLst/>
              <a:ahLst/>
              <a:cxnLst/>
              <a:rect l="l" t="t" r="r" b="b"/>
              <a:pathLst>
                <a:path w="108" h="215" extrusionOk="0">
                  <a:moveTo>
                    <a:pt x="107" y="0"/>
                  </a:moveTo>
                  <a:cubicBezTo>
                    <a:pt x="0" y="0"/>
                    <a:pt x="0" y="0"/>
                    <a:pt x="0" y="107"/>
                  </a:cubicBezTo>
                  <a:lnTo>
                    <a:pt x="0" y="214"/>
                  </a:lnTo>
                  <a:cubicBezTo>
                    <a:pt x="107" y="214"/>
                    <a:pt x="107" y="107"/>
                    <a:pt x="107" y="107"/>
                  </a:cubicBezTo>
                  <a:lnTo>
                    <a:pt x="1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39"/>
            <p:cNvSpPr/>
            <p:nvPr/>
          </p:nvSpPr>
          <p:spPr>
            <a:xfrm>
              <a:off x="2624328" y="4350656"/>
              <a:ext cx="20113" cy="20113"/>
            </a:xfrm>
            <a:custGeom>
              <a:avLst/>
              <a:gdLst/>
              <a:ahLst/>
              <a:cxnLst/>
              <a:rect l="l" t="t" r="r" b="b"/>
              <a:pathLst>
                <a:path w="215" h="215" extrusionOk="0">
                  <a:moveTo>
                    <a:pt x="108" y="0"/>
                  </a:moveTo>
                  <a:cubicBezTo>
                    <a:pt x="108" y="0"/>
                    <a:pt x="0" y="0"/>
                    <a:pt x="0" y="107"/>
                  </a:cubicBezTo>
                  <a:cubicBezTo>
                    <a:pt x="108" y="107"/>
                    <a:pt x="108" y="107"/>
                    <a:pt x="108" y="214"/>
                  </a:cubicBezTo>
                  <a:cubicBezTo>
                    <a:pt x="215" y="214"/>
                    <a:pt x="215" y="107"/>
                    <a:pt x="215" y="107"/>
                  </a:cubicBezTo>
                  <a:cubicBezTo>
                    <a:pt x="215" y="0"/>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39"/>
            <p:cNvSpPr/>
            <p:nvPr/>
          </p:nvSpPr>
          <p:spPr>
            <a:xfrm>
              <a:off x="2802073" y="4350656"/>
              <a:ext cx="20113" cy="20113"/>
            </a:xfrm>
            <a:custGeom>
              <a:avLst/>
              <a:gdLst/>
              <a:ahLst/>
              <a:cxnLst/>
              <a:rect l="l" t="t" r="r" b="b"/>
              <a:pathLst>
                <a:path w="215" h="215" extrusionOk="0">
                  <a:moveTo>
                    <a:pt x="108" y="0"/>
                  </a:moveTo>
                  <a:cubicBezTo>
                    <a:pt x="1" y="0"/>
                    <a:pt x="1" y="0"/>
                    <a:pt x="1" y="107"/>
                  </a:cubicBezTo>
                  <a:cubicBezTo>
                    <a:pt x="1" y="107"/>
                    <a:pt x="1" y="214"/>
                    <a:pt x="108" y="214"/>
                  </a:cubicBezTo>
                  <a:lnTo>
                    <a:pt x="215" y="107"/>
                  </a:lnTo>
                  <a:cubicBezTo>
                    <a:pt x="215" y="0"/>
                    <a:pt x="108"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39"/>
            <p:cNvSpPr/>
            <p:nvPr/>
          </p:nvSpPr>
          <p:spPr>
            <a:xfrm>
              <a:off x="2278754" y="4495845"/>
              <a:ext cx="22639" cy="10103"/>
            </a:xfrm>
            <a:custGeom>
              <a:avLst/>
              <a:gdLst/>
              <a:ahLst/>
              <a:cxnLst/>
              <a:rect l="l" t="t" r="r" b="b"/>
              <a:pathLst>
                <a:path w="242" h="108" extrusionOk="0">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39"/>
            <p:cNvSpPr/>
            <p:nvPr/>
          </p:nvSpPr>
          <p:spPr>
            <a:xfrm>
              <a:off x="2456593" y="4495845"/>
              <a:ext cx="10103" cy="15342"/>
            </a:xfrm>
            <a:custGeom>
              <a:avLst/>
              <a:gdLst/>
              <a:ahLst/>
              <a:cxnLst/>
              <a:rect l="l" t="t" r="r" b="b"/>
              <a:pathLst>
                <a:path w="108" h="164" extrusionOk="0">
                  <a:moveTo>
                    <a:pt x="107" y="1"/>
                  </a:moveTo>
                  <a:cubicBezTo>
                    <a:pt x="0" y="1"/>
                    <a:pt x="0" y="1"/>
                    <a:pt x="0" y="108"/>
                  </a:cubicBezTo>
                  <a:cubicBezTo>
                    <a:pt x="32" y="148"/>
                    <a:pt x="55" y="164"/>
                    <a:pt x="70" y="164"/>
                  </a:cubicBezTo>
                  <a:cubicBezTo>
                    <a:pt x="107" y="164"/>
                    <a:pt x="107" y="76"/>
                    <a:pt x="1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39"/>
            <p:cNvSpPr/>
            <p:nvPr/>
          </p:nvSpPr>
          <p:spPr>
            <a:xfrm>
              <a:off x="2624328" y="4495845"/>
              <a:ext cx="20113" cy="15342"/>
            </a:xfrm>
            <a:custGeom>
              <a:avLst/>
              <a:gdLst/>
              <a:ahLst/>
              <a:cxnLst/>
              <a:rect l="l" t="t" r="r" b="b"/>
              <a:pathLst>
                <a:path w="215" h="164" extrusionOk="0">
                  <a:moveTo>
                    <a:pt x="108" y="1"/>
                  </a:moveTo>
                  <a:cubicBezTo>
                    <a:pt x="108" y="1"/>
                    <a:pt x="0" y="1"/>
                    <a:pt x="0" y="108"/>
                  </a:cubicBezTo>
                  <a:lnTo>
                    <a:pt x="108" y="108"/>
                  </a:lnTo>
                  <a:cubicBezTo>
                    <a:pt x="140" y="148"/>
                    <a:pt x="162" y="164"/>
                    <a:pt x="178" y="164"/>
                  </a:cubicBezTo>
                  <a:cubicBezTo>
                    <a:pt x="215" y="164"/>
                    <a:pt x="215" y="76"/>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39"/>
            <p:cNvSpPr/>
            <p:nvPr/>
          </p:nvSpPr>
          <p:spPr>
            <a:xfrm>
              <a:off x="2802073" y="4495845"/>
              <a:ext cx="20113" cy="10103"/>
            </a:xfrm>
            <a:custGeom>
              <a:avLst/>
              <a:gdLst/>
              <a:ahLst/>
              <a:cxnLst/>
              <a:rect l="l" t="t" r="r" b="b"/>
              <a:pathLst>
                <a:path w="215" h="108" extrusionOk="0">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39"/>
            <p:cNvSpPr/>
            <p:nvPr/>
          </p:nvSpPr>
          <p:spPr>
            <a:xfrm>
              <a:off x="2278754" y="4643561"/>
              <a:ext cx="22639" cy="10103"/>
            </a:xfrm>
            <a:custGeom>
              <a:avLst/>
              <a:gdLst/>
              <a:ahLst/>
              <a:cxnLst/>
              <a:rect l="l" t="t" r="r" b="b"/>
              <a:pathLst>
                <a:path w="242" h="108" extrusionOk="0">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9"/>
            <p:cNvSpPr/>
            <p:nvPr/>
          </p:nvSpPr>
          <p:spPr>
            <a:xfrm>
              <a:off x="2456593" y="4643561"/>
              <a:ext cx="10103" cy="10103"/>
            </a:xfrm>
            <a:custGeom>
              <a:avLst/>
              <a:gdLst/>
              <a:ahLst/>
              <a:cxnLst/>
              <a:rect l="l" t="t" r="r" b="b"/>
              <a:pathLst>
                <a:path w="108" h="108" extrusionOk="0">
                  <a:moveTo>
                    <a:pt x="107" y="1"/>
                  </a:moveTo>
                  <a:cubicBezTo>
                    <a:pt x="0" y="1"/>
                    <a:pt x="0" y="1"/>
                    <a:pt x="0" y="108"/>
                  </a:cubicBezTo>
                  <a:lnTo>
                    <a:pt x="107" y="108"/>
                  </a:ln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39"/>
            <p:cNvSpPr/>
            <p:nvPr/>
          </p:nvSpPr>
          <p:spPr>
            <a:xfrm>
              <a:off x="2624328" y="4643561"/>
              <a:ext cx="20113" cy="10103"/>
            </a:xfrm>
            <a:custGeom>
              <a:avLst/>
              <a:gdLst/>
              <a:ahLst/>
              <a:cxnLst/>
              <a:rect l="l" t="t" r="r" b="b"/>
              <a:pathLst>
                <a:path w="215" h="108" extrusionOk="0">
                  <a:moveTo>
                    <a:pt x="108" y="1"/>
                  </a:moveTo>
                  <a:cubicBezTo>
                    <a:pt x="108" y="1"/>
                    <a:pt x="0" y="1"/>
                    <a:pt x="0" y="108"/>
                  </a:cubicBezTo>
                  <a:lnTo>
                    <a:pt x="215" y="108"/>
                  </a:ln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39"/>
            <p:cNvSpPr/>
            <p:nvPr/>
          </p:nvSpPr>
          <p:spPr>
            <a:xfrm>
              <a:off x="2802073" y="4643561"/>
              <a:ext cx="20113" cy="10103"/>
            </a:xfrm>
            <a:custGeom>
              <a:avLst/>
              <a:gdLst/>
              <a:ahLst/>
              <a:cxnLst/>
              <a:rect l="l" t="t" r="r" b="b"/>
              <a:pathLst>
                <a:path w="215" h="108" extrusionOk="0">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 name="Google Shape;396;p39"/>
          <p:cNvGrpSpPr/>
          <p:nvPr/>
        </p:nvGrpSpPr>
        <p:grpSpPr>
          <a:xfrm rot="10800000" flipH="1">
            <a:off x="6150372" y="3874492"/>
            <a:ext cx="541000" cy="741197"/>
            <a:chOff x="548547" y="2097130"/>
            <a:chExt cx="541000" cy="741197"/>
          </a:xfrm>
        </p:grpSpPr>
        <p:sp>
          <p:nvSpPr>
            <p:cNvPr id="397" name="Google Shape;397;p39"/>
            <p:cNvSpPr/>
            <p:nvPr/>
          </p:nvSpPr>
          <p:spPr>
            <a:xfrm>
              <a:off x="548547" y="2097130"/>
              <a:ext cx="20113" cy="14500"/>
            </a:xfrm>
            <a:custGeom>
              <a:avLst/>
              <a:gdLst/>
              <a:ahLst/>
              <a:cxnLst/>
              <a:rect l="l" t="t" r="r" b="b"/>
              <a:pathLst>
                <a:path w="215" h="155" extrusionOk="0">
                  <a:moveTo>
                    <a:pt x="108" y="0"/>
                  </a:moveTo>
                  <a:cubicBezTo>
                    <a:pt x="108" y="0"/>
                    <a:pt x="1" y="0"/>
                    <a:pt x="1" y="107"/>
                  </a:cubicBezTo>
                  <a:lnTo>
                    <a:pt x="108" y="107"/>
                  </a:lnTo>
                  <a:cubicBezTo>
                    <a:pt x="143" y="143"/>
                    <a:pt x="167" y="155"/>
                    <a:pt x="183" y="155"/>
                  </a:cubicBezTo>
                  <a:cubicBezTo>
                    <a:pt x="215" y="155"/>
                    <a:pt x="215" y="107"/>
                    <a:pt x="215" y="107"/>
                  </a:cubicBezTo>
                  <a:cubicBezTo>
                    <a:pt x="215" y="0"/>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39"/>
            <p:cNvSpPr/>
            <p:nvPr/>
          </p:nvSpPr>
          <p:spPr>
            <a:xfrm>
              <a:off x="726386" y="2097130"/>
              <a:ext cx="20113" cy="14500"/>
            </a:xfrm>
            <a:custGeom>
              <a:avLst/>
              <a:gdLst/>
              <a:ahLst/>
              <a:cxnLst/>
              <a:rect l="l" t="t" r="r" b="b"/>
              <a:pathLst>
                <a:path w="215" h="155" extrusionOk="0">
                  <a:moveTo>
                    <a:pt x="107" y="0"/>
                  </a:moveTo>
                  <a:cubicBezTo>
                    <a:pt x="0" y="0"/>
                    <a:pt x="0" y="0"/>
                    <a:pt x="0" y="107"/>
                  </a:cubicBezTo>
                  <a:lnTo>
                    <a:pt x="107" y="107"/>
                  </a:lnTo>
                  <a:cubicBezTo>
                    <a:pt x="107" y="143"/>
                    <a:pt x="119" y="155"/>
                    <a:pt x="135" y="155"/>
                  </a:cubicBezTo>
                  <a:cubicBezTo>
                    <a:pt x="167" y="155"/>
                    <a:pt x="214" y="107"/>
                    <a:pt x="214" y="107"/>
                  </a:cubicBezTo>
                  <a:cubicBezTo>
                    <a:pt x="214" y="0"/>
                    <a:pt x="107" y="0"/>
                    <a:pt x="1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39"/>
            <p:cNvSpPr/>
            <p:nvPr/>
          </p:nvSpPr>
          <p:spPr>
            <a:xfrm>
              <a:off x="901605" y="2097130"/>
              <a:ext cx="12629" cy="20113"/>
            </a:xfrm>
            <a:custGeom>
              <a:avLst/>
              <a:gdLst/>
              <a:ahLst/>
              <a:cxnLst/>
              <a:rect l="l" t="t" r="r" b="b"/>
              <a:pathLst>
                <a:path w="135" h="215" extrusionOk="0">
                  <a:moveTo>
                    <a:pt x="135" y="0"/>
                  </a:moveTo>
                  <a:cubicBezTo>
                    <a:pt x="1" y="0"/>
                    <a:pt x="1" y="0"/>
                    <a:pt x="1" y="107"/>
                  </a:cubicBezTo>
                  <a:cubicBezTo>
                    <a:pt x="1" y="107"/>
                    <a:pt x="1" y="214"/>
                    <a:pt x="135" y="214"/>
                  </a:cubicBezTo>
                  <a:lnTo>
                    <a:pt x="135" y="107"/>
                  </a:lnTo>
                  <a:lnTo>
                    <a:pt x="1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39"/>
            <p:cNvSpPr/>
            <p:nvPr/>
          </p:nvSpPr>
          <p:spPr>
            <a:xfrm>
              <a:off x="1069340" y="2097130"/>
              <a:ext cx="20207" cy="14500"/>
            </a:xfrm>
            <a:custGeom>
              <a:avLst/>
              <a:gdLst/>
              <a:ahLst/>
              <a:cxnLst/>
              <a:rect l="l" t="t" r="r" b="b"/>
              <a:pathLst>
                <a:path w="216" h="155" extrusionOk="0">
                  <a:moveTo>
                    <a:pt x="108" y="0"/>
                  </a:moveTo>
                  <a:cubicBezTo>
                    <a:pt x="108" y="0"/>
                    <a:pt x="1" y="0"/>
                    <a:pt x="1" y="107"/>
                  </a:cubicBezTo>
                  <a:lnTo>
                    <a:pt x="108" y="107"/>
                  </a:lnTo>
                  <a:cubicBezTo>
                    <a:pt x="144" y="143"/>
                    <a:pt x="168" y="155"/>
                    <a:pt x="183" y="155"/>
                  </a:cubicBezTo>
                  <a:cubicBezTo>
                    <a:pt x="215" y="155"/>
                    <a:pt x="215" y="107"/>
                    <a:pt x="215" y="107"/>
                  </a:cubicBezTo>
                  <a:cubicBezTo>
                    <a:pt x="215" y="0"/>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39"/>
            <p:cNvSpPr/>
            <p:nvPr/>
          </p:nvSpPr>
          <p:spPr>
            <a:xfrm>
              <a:off x="548547" y="2242319"/>
              <a:ext cx="20113" cy="15342"/>
            </a:xfrm>
            <a:custGeom>
              <a:avLst/>
              <a:gdLst/>
              <a:ahLst/>
              <a:cxnLst/>
              <a:rect l="l" t="t" r="r" b="b"/>
              <a:pathLst>
                <a:path w="215" h="164" extrusionOk="0">
                  <a:moveTo>
                    <a:pt x="108" y="1"/>
                  </a:moveTo>
                  <a:cubicBezTo>
                    <a:pt x="108" y="1"/>
                    <a:pt x="1" y="1"/>
                    <a:pt x="1" y="108"/>
                  </a:cubicBezTo>
                  <a:lnTo>
                    <a:pt x="108" y="108"/>
                  </a:lnTo>
                  <a:cubicBezTo>
                    <a:pt x="140" y="148"/>
                    <a:pt x="162" y="164"/>
                    <a:pt x="178" y="164"/>
                  </a:cubicBezTo>
                  <a:cubicBezTo>
                    <a:pt x="215" y="164"/>
                    <a:pt x="215" y="76"/>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39"/>
            <p:cNvSpPr/>
            <p:nvPr/>
          </p:nvSpPr>
          <p:spPr>
            <a:xfrm>
              <a:off x="726386" y="2242319"/>
              <a:ext cx="20113" cy="15342"/>
            </a:xfrm>
            <a:custGeom>
              <a:avLst/>
              <a:gdLst/>
              <a:ahLst/>
              <a:cxnLst/>
              <a:rect l="l" t="t" r="r" b="b"/>
              <a:pathLst>
                <a:path w="215" h="164" extrusionOk="0">
                  <a:moveTo>
                    <a:pt x="107" y="1"/>
                  </a:moveTo>
                  <a:cubicBezTo>
                    <a:pt x="0" y="1"/>
                    <a:pt x="0" y="1"/>
                    <a:pt x="0" y="108"/>
                  </a:cubicBezTo>
                  <a:lnTo>
                    <a:pt x="107" y="108"/>
                  </a:lnTo>
                  <a:cubicBezTo>
                    <a:pt x="107" y="148"/>
                    <a:pt x="117" y="164"/>
                    <a:pt x="130" y="164"/>
                  </a:cubicBezTo>
                  <a:cubicBezTo>
                    <a:pt x="162" y="164"/>
                    <a:pt x="214" y="76"/>
                    <a:pt x="2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39"/>
            <p:cNvSpPr/>
            <p:nvPr/>
          </p:nvSpPr>
          <p:spPr>
            <a:xfrm>
              <a:off x="901605" y="2242319"/>
              <a:ext cx="12629" cy="10103"/>
            </a:xfrm>
            <a:custGeom>
              <a:avLst/>
              <a:gdLst/>
              <a:ahLst/>
              <a:cxnLst/>
              <a:rect l="l" t="t" r="r" b="b"/>
              <a:pathLst>
                <a:path w="135" h="108" extrusionOk="0">
                  <a:moveTo>
                    <a:pt x="135" y="1"/>
                  </a:moveTo>
                  <a:cubicBezTo>
                    <a:pt x="1" y="1"/>
                    <a:pt x="1" y="1"/>
                    <a:pt x="1" y="108"/>
                  </a:cubicBezTo>
                  <a:lnTo>
                    <a:pt x="135"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39"/>
            <p:cNvSpPr/>
            <p:nvPr/>
          </p:nvSpPr>
          <p:spPr>
            <a:xfrm>
              <a:off x="1069340" y="2242319"/>
              <a:ext cx="20207" cy="15342"/>
            </a:xfrm>
            <a:custGeom>
              <a:avLst/>
              <a:gdLst/>
              <a:ahLst/>
              <a:cxnLst/>
              <a:rect l="l" t="t" r="r" b="b"/>
              <a:pathLst>
                <a:path w="216" h="164" extrusionOk="0">
                  <a:moveTo>
                    <a:pt x="108" y="1"/>
                  </a:moveTo>
                  <a:cubicBezTo>
                    <a:pt x="108" y="1"/>
                    <a:pt x="1" y="1"/>
                    <a:pt x="1" y="108"/>
                  </a:cubicBezTo>
                  <a:lnTo>
                    <a:pt x="108" y="108"/>
                  </a:lnTo>
                  <a:cubicBezTo>
                    <a:pt x="140" y="148"/>
                    <a:pt x="163" y="164"/>
                    <a:pt x="178" y="164"/>
                  </a:cubicBezTo>
                  <a:cubicBezTo>
                    <a:pt x="215" y="164"/>
                    <a:pt x="215" y="76"/>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39"/>
            <p:cNvSpPr/>
            <p:nvPr/>
          </p:nvSpPr>
          <p:spPr>
            <a:xfrm>
              <a:off x="548547" y="2390035"/>
              <a:ext cx="20113" cy="10103"/>
            </a:xfrm>
            <a:custGeom>
              <a:avLst/>
              <a:gdLst/>
              <a:ahLst/>
              <a:cxnLst/>
              <a:rect l="l" t="t" r="r" b="b"/>
              <a:pathLst>
                <a:path w="215" h="108" extrusionOk="0">
                  <a:moveTo>
                    <a:pt x="108" y="1"/>
                  </a:moveTo>
                  <a:cubicBezTo>
                    <a:pt x="108" y="1"/>
                    <a:pt x="1" y="1"/>
                    <a:pt x="1" y="108"/>
                  </a:cubicBezTo>
                  <a:lnTo>
                    <a:pt x="215" y="108"/>
                  </a:ln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39"/>
            <p:cNvSpPr/>
            <p:nvPr/>
          </p:nvSpPr>
          <p:spPr>
            <a:xfrm>
              <a:off x="726386" y="2390035"/>
              <a:ext cx="20113" cy="10103"/>
            </a:xfrm>
            <a:custGeom>
              <a:avLst/>
              <a:gdLst/>
              <a:ahLst/>
              <a:cxnLst/>
              <a:rect l="l" t="t" r="r" b="b"/>
              <a:pathLst>
                <a:path w="215" h="108" extrusionOk="0">
                  <a:moveTo>
                    <a:pt x="107" y="1"/>
                  </a:moveTo>
                  <a:cubicBezTo>
                    <a:pt x="0" y="1"/>
                    <a:pt x="0" y="1"/>
                    <a:pt x="0" y="108"/>
                  </a:cubicBezTo>
                  <a:lnTo>
                    <a:pt x="214" y="108"/>
                  </a:lnTo>
                  <a:cubicBezTo>
                    <a:pt x="214" y="1"/>
                    <a:pt x="107" y="1"/>
                    <a:pt x="1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39"/>
            <p:cNvSpPr/>
            <p:nvPr/>
          </p:nvSpPr>
          <p:spPr>
            <a:xfrm>
              <a:off x="901605" y="2390035"/>
              <a:ext cx="12629" cy="10103"/>
            </a:xfrm>
            <a:custGeom>
              <a:avLst/>
              <a:gdLst/>
              <a:ahLst/>
              <a:cxnLst/>
              <a:rect l="l" t="t" r="r" b="b"/>
              <a:pathLst>
                <a:path w="135" h="108" extrusionOk="0">
                  <a:moveTo>
                    <a:pt x="135" y="1"/>
                  </a:moveTo>
                  <a:cubicBezTo>
                    <a:pt x="1" y="1"/>
                    <a:pt x="1" y="1"/>
                    <a:pt x="1" y="108"/>
                  </a:cubicBezTo>
                  <a:lnTo>
                    <a:pt x="135"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39"/>
            <p:cNvSpPr/>
            <p:nvPr/>
          </p:nvSpPr>
          <p:spPr>
            <a:xfrm>
              <a:off x="1069340" y="2390035"/>
              <a:ext cx="20207" cy="10103"/>
            </a:xfrm>
            <a:custGeom>
              <a:avLst/>
              <a:gdLst/>
              <a:ahLst/>
              <a:cxnLst/>
              <a:rect l="l" t="t" r="r" b="b"/>
              <a:pathLst>
                <a:path w="216" h="108" extrusionOk="0">
                  <a:moveTo>
                    <a:pt x="108" y="1"/>
                  </a:moveTo>
                  <a:cubicBezTo>
                    <a:pt x="108" y="1"/>
                    <a:pt x="1" y="1"/>
                    <a:pt x="1" y="108"/>
                  </a:cubicBezTo>
                  <a:lnTo>
                    <a:pt x="215" y="108"/>
                  </a:ln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39"/>
            <p:cNvSpPr/>
            <p:nvPr/>
          </p:nvSpPr>
          <p:spPr>
            <a:xfrm>
              <a:off x="548547" y="2535318"/>
              <a:ext cx="20113" cy="10103"/>
            </a:xfrm>
            <a:custGeom>
              <a:avLst/>
              <a:gdLst/>
              <a:ahLst/>
              <a:cxnLst/>
              <a:rect l="l" t="t" r="r" b="b"/>
              <a:pathLst>
                <a:path w="215" h="108" extrusionOk="0">
                  <a:moveTo>
                    <a:pt x="1" y="0"/>
                  </a:moveTo>
                  <a:cubicBezTo>
                    <a:pt x="1" y="107"/>
                    <a:pt x="108" y="107"/>
                    <a:pt x="108" y="107"/>
                  </a:cubicBezTo>
                  <a:cubicBezTo>
                    <a:pt x="215" y="107"/>
                    <a:pt x="215" y="107"/>
                    <a:pt x="2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9"/>
            <p:cNvSpPr/>
            <p:nvPr/>
          </p:nvSpPr>
          <p:spPr>
            <a:xfrm>
              <a:off x="726386" y="2535318"/>
              <a:ext cx="20113" cy="10103"/>
            </a:xfrm>
            <a:custGeom>
              <a:avLst/>
              <a:gdLst/>
              <a:ahLst/>
              <a:cxnLst/>
              <a:rect l="l" t="t" r="r" b="b"/>
              <a:pathLst>
                <a:path w="215" h="108" extrusionOk="0">
                  <a:moveTo>
                    <a:pt x="0" y="0"/>
                  </a:moveTo>
                  <a:cubicBezTo>
                    <a:pt x="0" y="107"/>
                    <a:pt x="0" y="107"/>
                    <a:pt x="107" y="107"/>
                  </a:cubicBezTo>
                  <a:cubicBezTo>
                    <a:pt x="107" y="107"/>
                    <a:pt x="214" y="107"/>
                    <a:pt x="2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39"/>
            <p:cNvSpPr/>
            <p:nvPr/>
          </p:nvSpPr>
          <p:spPr>
            <a:xfrm>
              <a:off x="901605" y="2535318"/>
              <a:ext cx="12629" cy="10103"/>
            </a:xfrm>
            <a:custGeom>
              <a:avLst/>
              <a:gdLst/>
              <a:ahLst/>
              <a:cxnLst/>
              <a:rect l="l" t="t" r="r" b="b"/>
              <a:pathLst>
                <a:path w="135" h="108" extrusionOk="0">
                  <a:moveTo>
                    <a:pt x="1" y="0"/>
                  </a:moveTo>
                  <a:cubicBezTo>
                    <a:pt x="1" y="107"/>
                    <a:pt x="1" y="107"/>
                    <a:pt x="135" y="107"/>
                  </a:cubicBezTo>
                  <a:lnTo>
                    <a:pt x="1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39"/>
            <p:cNvSpPr/>
            <p:nvPr/>
          </p:nvSpPr>
          <p:spPr>
            <a:xfrm>
              <a:off x="1069340" y="2535318"/>
              <a:ext cx="20207" cy="10103"/>
            </a:xfrm>
            <a:custGeom>
              <a:avLst/>
              <a:gdLst/>
              <a:ahLst/>
              <a:cxnLst/>
              <a:rect l="l" t="t" r="r" b="b"/>
              <a:pathLst>
                <a:path w="216" h="108" extrusionOk="0">
                  <a:moveTo>
                    <a:pt x="1" y="0"/>
                  </a:moveTo>
                  <a:cubicBezTo>
                    <a:pt x="1" y="107"/>
                    <a:pt x="108" y="107"/>
                    <a:pt x="108" y="107"/>
                  </a:cubicBezTo>
                  <a:cubicBezTo>
                    <a:pt x="215" y="107"/>
                    <a:pt x="215" y="107"/>
                    <a:pt x="2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9"/>
            <p:cNvSpPr/>
            <p:nvPr/>
          </p:nvSpPr>
          <p:spPr>
            <a:xfrm>
              <a:off x="548547" y="2676391"/>
              <a:ext cx="20113" cy="14220"/>
            </a:xfrm>
            <a:custGeom>
              <a:avLst/>
              <a:gdLst/>
              <a:ahLst/>
              <a:cxnLst/>
              <a:rect l="l" t="t" r="r" b="b"/>
              <a:pathLst>
                <a:path w="215" h="152" extrusionOk="0">
                  <a:moveTo>
                    <a:pt x="86" y="0"/>
                  </a:moveTo>
                  <a:cubicBezTo>
                    <a:pt x="54" y="0"/>
                    <a:pt x="1" y="76"/>
                    <a:pt x="1" y="152"/>
                  </a:cubicBezTo>
                  <a:lnTo>
                    <a:pt x="108" y="152"/>
                  </a:lnTo>
                  <a:cubicBezTo>
                    <a:pt x="215" y="152"/>
                    <a:pt x="215" y="152"/>
                    <a:pt x="215" y="45"/>
                  </a:cubicBezTo>
                  <a:lnTo>
                    <a:pt x="108" y="45"/>
                  </a:lnTo>
                  <a:cubicBezTo>
                    <a:pt x="108" y="13"/>
                    <a:pt x="99" y="0"/>
                    <a:pt x="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9"/>
            <p:cNvSpPr/>
            <p:nvPr/>
          </p:nvSpPr>
          <p:spPr>
            <a:xfrm>
              <a:off x="726386" y="2676391"/>
              <a:ext cx="20113" cy="14220"/>
            </a:xfrm>
            <a:custGeom>
              <a:avLst/>
              <a:gdLst/>
              <a:ahLst/>
              <a:cxnLst/>
              <a:rect l="l" t="t" r="r" b="b"/>
              <a:pathLst>
                <a:path w="215" h="152" extrusionOk="0">
                  <a:moveTo>
                    <a:pt x="38" y="0"/>
                  </a:moveTo>
                  <a:cubicBezTo>
                    <a:pt x="0" y="0"/>
                    <a:pt x="0" y="76"/>
                    <a:pt x="0" y="152"/>
                  </a:cubicBezTo>
                  <a:lnTo>
                    <a:pt x="107" y="152"/>
                  </a:lnTo>
                  <a:cubicBezTo>
                    <a:pt x="107" y="152"/>
                    <a:pt x="214" y="152"/>
                    <a:pt x="214" y="45"/>
                  </a:cubicBezTo>
                  <a:lnTo>
                    <a:pt x="107" y="45"/>
                  </a:lnTo>
                  <a:cubicBezTo>
                    <a:pt x="76" y="13"/>
                    <a:pt x="54" y="0"/>
                    <a:pt x="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9"/>
            <p:cNvSpPr/>
            <p:nvPr/>
          </p:nvSpPr>
          <p:spPr>
            <a:xfrm>
              <a:off x="901605" y="2680507"/>
              <a:ext cx="12629" cy="10103"/>
            </a:xfrm>
            <a:custGeom>
              <a:avLst/>
              <a:gdLst/>
              <a:ahLst/>
              <a:cxnLst/>
              <a:rect l="l" t="t" r="r" b="b"/>
              <a:pathLst>
                <a:path w="135" h="108" extrusionOk="0">
                  <a:moveTo>
                    <a:pt x="1" y="1"/>
                  </a:moveTo>
                  <a:cubicBezTo>
                    <a:pt x="1" y="108"/>
                    <a:pt x="1" y="108"/>
                    <a:pt x="135" y="108"/>
                  </a:cubicBez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9"/>
            <p:cNvSpPr/>
            <p:nvPr/>
          </p:nvSpPr>
          <p:spPr>
            <a:xfrm>
              <a:off x="1069340" y="2676391"/>
              <a:ext cx="20207" cy="14220"/>
            </a:xfrm>
            <a:custGeom>
              <a:avLst/>
              <a:gdLst/>
              <a:ahLst/>
              <a:cxnLst/>
              <a:rect l="l" t="t" r="r" b="b"/>
              <a:pathLst>
                <a:path w="216" h="152" extrusionOk="0">
                  <a:moveTo>
                    <a:pt x="86" y="0"/>
                  </a:moveTo>
                  <a:cubicBezTo>
                    <a:pt x="55" y="0"/>
                    <a:pt x="1" y="76"/>
                    <a:pt x="1" y="152"/>
                  </a:cubicBezTo>
                  <a:lnTo>
                    <a:pt x="108" y="152"/>
                  </a:lnTo>
                  <a:cubicBezTo>
                    <a:pt x="215" y="152"/>
                    <a:pt x="215" y="152"/>
                    <a:pt x="215" y="45"/>
                  </a:cubicBezTo>
                  <a:lnTo>
                    <a:pt x="108" y="45"/>
                  </a:lnTo>
                  <a:cubicBezTo>
                    <a:pt x="108" y="13"/>
                    <a:pt x="99" y="0"/>
                    <a:pt x="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9"/>
            <p:cNvSpPr/>
            <p:nvPr/>
          </p:nvSpPr>
          <p:spPr>
            <a:xfrm>
              <a:off x="548547" y="2815687"/>
              <a:ext cx="20113" cy="22639"/>
            </a:xfrm>
            <a:custGeom>
              <a:avLst/>
              <a:gdLst/>
              <a:ahLst/>
              <a:cxnLst/>
              <a:rect l="l" t="t" r="r" b="b"/>
              <a:pathLst>
                <a:path w="215" h="242" extrusionOk="0">
                  <a:moveTo>
                    <a:pt x="108" y="1"/>
                  </a:moveTo>
                  <a:lnTo>
                    <a:pt x="1" y="135"/>
                  </a:lnTo>
                  <a:lnTo>
                    <a:pt x="108" y="242"/>
                  </a:lnTo>
                  <a:cubicBezTo>
                    <a:pt x="215" y="242"/>
                    <a:pt x="215" y="242"/>
                    <a:pt x="215" y="135"/>
                  </a:cubicBez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9"/>
            <p:cNvSpPr/>
            <p:nvPr/>
          </p:nvSpPr>
          <p:spPr>
            <a:xfrm>
              <a:off x="726386" y="2815687"/>
              <a:ext cx="20113" cy="22639"/>
            </a:xfrm>
            <a:custGeom>
              <a:avLst/>
              <a:gdLst/>
              <a:ahLst/>
              <a:cxnLst/>
              <a:rect l="l" t="t" r="r" b="b"/>
              <a:pathLst>
                <a:path w="215" h="242" extrusionOk="0">
                  <a:moveTo>
                    <a:pt x="107" y="1"/>
                  </a:moveTo>
                  <a:cubicBezTo>
                    <a:pt x="0" y="1"/>
                    <a:pt x="0" y="135"/>
                    <a:pt x="0" y="135"/>
                  </a:cubicBezTo>
                  <a:cubicBezTo>
                    <a:pt x="0" y="242"/>
                    <a:pt x="0" y="242"/>
                    <a:pt x="107" y="242"/>
                  </a:cubicBezTo>
                  <a:cubicBezTo>
                    <a:pt x="107" y="242"/>
                    <a:pt x="214" y="242"/>
                    <a:pt x="214" y="135"/>
                  </a:cubicBezTo>
                  <a:cubicBezTo>
                    <a:pt x="214" y="135"/>
                    <a:pt x="107" y="135"/>
                    <a:pt x="1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9"/>
            <p:cNvSpPr/>
            <p:nvPr/>
          </p:nvSpPr>
          <p:spPr>
            <a:xfrm>
              <a:off x="901605" y="2815687"/>
              <a:ext cx="12629" cy="22639"/>
            </a:xfrm>
            <a:custGeom>
              <a:avLst/>
              <a:gdLst/>
              <a:ahLst/>
              <a:cxnLst/>
              <a:rect l="l" t="t" r="r" b="b"/>
              <a:pathLst>
                <a:path w="135" h="242" extrusionOk="0">
                  <a:moveTo>
                    <a:pt x="135" y="1"/>
                  </a:moveTo>
                  <a:cubicBezTo>
                    <a:pt x="1" y="1"/>
                    <a:pt x="1" y="135"/>
                    <a:pt x="1" y="135"/>
                  </a:cubicBezTo>
                  <a:cubicBezTo>
                    <a:pt x="1" y="242"/>
                    <a:pt x="1" y="242"/>
                    <a:pt x="135" y="242"/>
                  </a:cubicBezTo>
                  <a:lnTo>
                    <a:pt x="135" y="135"/>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9"/>
            <p:cNvSpPr/>
            <p:nvPr/>
          </p:nvSpPr>
          <p:spPr>
            <a:xfrm>
              <a:off x="1069340" y="2815687"/>
              <a:ext cx="20207" cy="22639"/>
            </a:xfrm>
            <a:custGeom>
              <a:avLst/>
              <a:gdLst/>
              <a:ahLst/>
              <a:cxnLst/>
              <a:rect l="l" t="t" r="r" b="b"/>
              <a:pathLst>
                <a:path w="216" h="242" extrusionOk="0">
                  <a:moveTo>
                    <a:pt x="108" y="1"/>
                  </a:moveTo>
                  <a:lnTo>
                    <a:pt x="1" y="135"/>
                  </a:lnTo>
                  <a:cubicBezTo>
                    <a:pt x="1" y="242"/>
                    <a:pt x="108" y="242"/>
                    <a:pt x="108" y="242"/>
                  </a:cubicBezTo>
                  <a:cubicBezTo>
                    <a:pt x="215" y="242"/>
                    <a:pt x="215" y="242"/>
                    <a:pt x="215" y="135"/>
                  </a:cubicBez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24"/>
        <p:cNvGrpSpPr/>
        <p:nvPr/>
      </p:nvGrpSpPr>
      <p:grpSpPr>
        <a:xfrm>
          <a:off x="0" y="0"/>
          <a:ext cx="0" cy="0"/>
          <a:chOff x="0" y="0"/>
          <a:chExt cx="0" cy="0"/>
        </a:xfrm>
      </p:grpSpPr>
      <p:pic>
        <p:nvPicPr>
          <p:cNvPr id="425" name="Google Shape;425;p40"/>
          <p:cNvPicPr preferRelativeResize="0"/>
          <p:nvPr/>
        </p:nvPicPr>
        <p:blipFill>
          <a:blip r:embed="rId4">
            <a:extLst>
              <a:ext uri="{28A0092B-C50C-407E-A947-70E740481C1C}">
                <a14:useLocalDpi xmlns:a14="http://schemas.microsoft.com/office/drawing/2010/main" val="0"/>
              </a:ext>
            </a:extLst>
          </a:blip>
          <a:stretch>
            <a:fillRect/>
          </a:stretch>
        </p:blipFill>
        <p:spPr>
          <a:xfrm>
            <a:off x="1695675" y="1148650"/>
            <a:ext cx="2966848" cy="2966848"/>
          </a:xfrm>
          <a:prstGeom prst="rect">
            <a:avLst/>
          </a:prstGeom>
          <a:noFill/>
          <a:ln>
            <a:noFill/>
          </a:ln>
        </p:spPr>
      </p:pic>
      <p:grpSp>
        <p:nvGrpSpPr>
          <p:cNvPr id="426" name="Google Shape;426;p40"/>
          <p:cNvGrpSpPr/>
          <p:nvPr/>
        </p:nvGrpSpPr>
        <p:grpSpPr>
          <a:xfrm>
            <a:off x="350893" y="345057"/>
            <a:ext cx="8225504" cy="344536"/>
            <a:chOff x="1942776" y="1722253"/>
            <a:chExt cx="2118174" cy="88722"/>
          </a:xfrm>
        </p:grpSpPr>
        <p:sp>
          <p:nvSpPr>
            <p:cNvPr id="427" name="Google Shape;427;p40"/>
            <p:cNvSpPr/>
            <p:nvPr/>
          </p:nvSpPr>
          <p:spPr>
            <a:xfrm>
              <a:off x="4038175" y="1788200"/>
              <a:ext cx="22775" cy="22775"/>
            </a:xfrm>
            <a:custGeom>
              <a:avLst/>
              <a:gdLst/>
              <a:ahLst/>
              <a:cxnLst/>
              <a:rect l="l" t="t" r="r" b="b"/>
              <a:pathLst>
                <a:path w="911" h="911" fill="none" extrusionOk="0">
                  <a:moveTo>
                    <a:pt x="910" y="455"/>
                  </a:moveTo>
                  <a:cubicBezTo>
                    <a:pt x="910" y="669"/>
                    <a:pt x="669" y="910"/>
                    <a:pt x="455" y="910"/>
                  </a:cubicBezTo>
                  <a:cubicBezTo>
                    <a:pt x="241" y="910"/>
                    <a:pt x="0" y="669"/>
                    <a:pt x="0" y="455"/>
                  </a:cubicBezTo>
                  <a:cubicBezTo>
                    <a:pt x="0" y="241"/>
                    <a:pt x="241" y="0"/>
                    <a:pt x="455" y="0"/>
                  </a:cubicBezTo>
                  <a:cubicBezTo>
                    <a:pt x="669" y="0"/>
                    <a:pt x="910" y="241"/>
                    <a:pt x="910" y="455"/>
                  </a:cubicBezTo>
                  <a:close/>
                </a:path>
              </a:pathLst>
            </a:custGeom>
            <a:noFill/>
            <a:ln w="11375" cap="flat" cmpd="sng">
              <a:solidFill>
                <a:schemeClr val="lt1"/>
              </a:solidFill>
              <a:prstDash val="solid"/>
              <a:miter lim="267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40"/>
            <p:cNvSpPr/>
            <p:nvPr/>
          </p:nvSpPr>
          <p:spPr>
            <a:xfrm>
              <a:off x="1942776" y="1722253"/>
              <a:ext cx="52875" cy="50200"/>
            </a:xfrm>
            <a:custGeom>
              <a:avLst/>
              <a:gdLst/>
              <a:ahLst/>
              <a:cxnLst/>
              <a:rect l="l" t="t" r="r" b="b"/>
              <a:pathLst>
                <a:path w="2115" h="2008" fill="none" extrusionOk="0">
                  <a:moveTo>
                    <a:pt x="1874" y="776"/>
                  </a:moveTo>
                  <a:cubicBezTo>
                    <a:pt x="2115" y="1445"/>
                    <a:pt x="1446" y="2007"/>
                    <a:pt x="776" y="1900"/>
                  </a:cubicBezTo>
                  <a:cubicBezTo>
                    <a:pt x="428" y="1793"/>
                    <a:pt x="214" y="1552"/>
                    <a:pt x="107" y="1231"/>
                  </a:cubicBezTo>
                  <a:cubicBezTo>
                    <a:pt x="0" y="562"/>
                    <a:pt x="536" y="0"/>
                    <a:pt x="1205" y="107"/>
                  </a:cubicBezTo>
                  <a:cubicBezTo>
                    <a:pt x="1553" y="214"/>
                    <a:pt x="1767" y="455"/>
                    <a:pt x="1874" y="776"/>
                  </a:cubicBezTo>
                  <a:close/>
                </a:path>
              </a:pathLst>
            </a:custGeom>
            <a:noFill/>
            <a:ln w="11375" cap="flat" cmpd="sng">
              <a:solidFill>
                <a:schemeClr val="lt1"/>
              </a:solidFill>
              <a:prstDash val="solid"/>
              <a:miter lim="267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 name="Google Shape;429;p40"/>
          <p:cNvGrpSpPr/>
          <p:nvPr/>
        </p:nvGrpSpPr>
        <p:grpSpPr>
          <a:xfrm>
            <a:off x="448292" y="4115505"/>
            <a:ext cx="543432" cy="741197"/>
            <a:chOff x="2878829" y="3023092"/>
            <a:chExt cx="543432" cy="741197"/>
          </a:xfrm>
        </p:grpSpPr>
        <p:sp>
          <p:nvSpPr>
            <p:cNvPr id="430" name="Google Shape;430;p40"/>
            <p:cNvSpPr/>
            <p:nvPr/>
          </p:nvSpPr>
          <p:spPr>
            <a:xfrm>
              <a:off x="2878829" y="3023092"/>
              <a:ext cx="22639" cy="20113"/>
            </a:xfrm>
            <a:custGeom>
              <a:avLst/>
              <a:gdLst/>
              <a:ahLst/>
              <a:cxnLst/>
              <a:rect l="l" t="t" r="r" b="b"/>
              <a:pathLst>
                <a:path w="242" h="215" extrusionOk="0">
                  <a:moveTo>
                    <a:pt x="135" y="0"/>
                  </a:moveTo>
                  <a:lnTo>
                    <a:pt x="1" y="107"/>
                  </a:lnTo>
                  <a:cubicBezTo>
                    <a:pt x="1" y="214"/>
                    <a:pt x="135" y="214"/>
                    <a:pt x="135" y="214"/>
                  </a:cubicBezTo>
                  <a:cubicBezTo>
                    <a:pt x="135" y="214"/>
                    <a:pt x="242" y="214"/>
                    <a:pt x="242" y="107"/>
                  </a:cubicBezTo>
                  <a:lnTo>
                    <a:pt x="1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40"/>
            <p:cNvSpPr/>
            <p:nvPr/>
          </p:nvSpPr>
          <p:spPr>
            <a:xfrm>
              <a:off x="3056668" y="3023092"/>
              <a:ext cx="10103" cy="20113"/>
            </a:xfrm>
            <a:custGeom>
              <a:avLst/>
              <a:gdLst/>
              <a:ahLst/>
              <a:cxnLst/>
              <a:rect l="l" t="t" r="r" b="b"/>
              <a:pathLst>
                <a:path w="108" h="215" extrusionOk="0">
                  <a:moveTo>
                    <a:pt x="107" y="0"/>
                  </a:moveTo>
                  <a:cubicBezTo>
                    <a:pt x="0" y="0"/>
                    <a:pt x="0" y="107"/>
                    <a:pt x="0" y="107"/>
                  </a:cubicBezTo>
                  <a:lnTo>
                    <a:pt x="0" y="214"/>
                  </a:lnTo>
                  <a:cubicBezTo>
                    <a:pt x="107" y="214"/>
                    <a:pt x="107" y="214"/>
                    <a:pt x="107" y="107"/>
                  </a:cubicBezTo>
                  <a:lnTo>
                    <a:pt x="1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40"/>
            <p:cNvSpPr/>
            <p:nvPr/>
          </p:nvSpPr>
          <p:spPr>
            <a:xfrm>
              <a:off x="3224403" y="3023092"/>
              <a:ext cx="20113" cy="20113"/>
            </a:xfrm>
            <a:custGeom>
              <a:avLst/>
              <a:gdLst/>
              <a:ahLst/>
              <a:cxnLst/>
              <a:rect l="l" t="t" r="r" b="b"/>
              <a:pathLst>
                <a:path w="215" h="215" extrusionOk="0">
                  <a:moveTo>
                    <a:pt x="108" y="0"/>
                  </a:moveTo>
                  <a:lnTo>
                    <a:pt x="0" y="107"/>
                  </a:lnTo>
                  <a:lnTo>
                    <a:pt x="108" y="214"/>
                  </a:lnTo>
                  <a:cubicBezTo>
                    <a:pt x="215" y="214"/>
                    <a:pt x="215" y="214"/>
                    <a:pt x="215" y="107"/>
                  </a:cubicBezTo>
                  <a:cubicBezTo>
                    <a:pt x="215" y="107"/>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40"/>
            <p:cNvSpPr/>
            <p:nvPr/>
          </p:nvSpPr>
          <p:spPr>
            <a:xfrm>
              <a:off x="3402148" y="3023092"/>
              <a:ext cx="20113" cy="20113"/>
            </a:xfrm>
            <a:custGeom>
              <a:avLst/>
              <a:gdLst/>
              <a:ahLst/>
              <a:cxnLst/>
              <a:rect l="l" t="t" r="r" b="b"/>
              <a:pathLst>
                <a:path w="215" h="215" extrusionOk="0">
                  <a:moveTo>
                    <a:pt x="108" y="0"/>
                  </a:moveTo>
                  <a:cubicBezTo>
                    <a:pt x="1" y="0"/>
                    <a:pt x="1" y="107"/>
                    <a:pt x="1" y="107"/>
                  </a:cubicBezTo>
                  <a:cubicBezTo>
                    <a:pt x="1" y="214"/>
                    <a:pt x="1" y="214"/>
                    <a:pt x="108" y="214"/>
                  </a:cubicBezTo>
                  <a:cubicBezTo>
                    <a:pt x="108" y="214"/>
                    <a:pt x="215" y="214"/>
                    <a:pt x="215" y="107"/>
                  </a:cubicBezTo>
                  <a:lnTo>
                    <a:pt x="10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40"/>
            <p:cNvSpPr/>
            <p:nvPr/>
          </p:nvSpPr>
          <p:spPr>
            <a:xfrm>
              <a:off x="2878829" y="3168282"/>
              <a:ext cx="22639" cy="22639"/>
            </a:xfrm>
            <a:custGeom>
              <a:avLst/>
              <a:gdLst/>
              <a:ahLst/>
              <a:cxnLst/>
              <a:rect l="l" t="t" r="r" b="b"/>
              <a:pathLst>
                <a:path w="242" h="242" extrusionOk="0">
                  <a:moveTo>
                    <a:pt x="135" y="1"/>
                  </a:moveTo>
                  <a:lnTo>
                    <a:pt x="1" y="108"/>
                  </a:lnTo>
                  <a:lnTo>
                    <a:pt x="135" y="242"/>
                  </a:lnTo>
                  <a:lnTo>
                    <a:pt x="242"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40"/>
            <p:cNvSpPr/>
            <p:nvPr/>
          </p:nvSpPr>
          <p:spPr>
            <a:xfrm>
              <a:off x="3056668" y="3168282"/>
              <a:ext cx="10103" cy="22639"/>
            </a:xfrm>
            <a:custGeom>
              <a:avLst/>
              <a:gdLst/>
              <a:ahLst/>
              <a:cxnLst/>
              <a:rect l="l" t="t" r="r" b="b"/>
              <a:pathLst>
                <a:path w="108" h="242" extrusionOk="0">
                  <a:moveTo>
                    <a:pt x="107" y="1"/>
                  </a:moveTo>
                  <a:cubicBezTo>
                    <a:pt x="0" y="1"/>
                    <a:pt x="0" y="108"/>
                    <a:pt x="0" y="108"/>
                  </a:cubicBezTo>
                  <a:cubicBezTo>
                    <a:pt x="0" y="108"/>
                    <a:pt x="0" y="242"/>
                    <a:pt x="107" y="242"/>
                  </a:cubicBezTo>
                  <a:lnTo>
                    <a:pt x="107" y="108"/>
                  </a:ln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40"/>
            <p:cNvSpPr/>
            <p:nvPr/>
          </p:nvSpPr>
          <p:spPr>
            <a:xfrm>
              <a:off x="3224403" y="3168282"/>
              <a:ext cx="20113" cy="22639"/>
            </a:xfrm>
            <a:custGeom>
              <a:avLst/>
              <a:gdLst/>
              <a:ahLst/>
              <a:cxnLst/>
              <a:rect l="l" t="t" r="r" b="b"/>
              <a:pathLst>
                <a:path w="215" h="242" extrusionOk="0">
                  <a:moveTo>
                    <a:pt x="108" y="1"/>
                  </a:moveTo>
                  <a:lnTo>
                    <a:pt x="0" y="108"/>
                  </a:lnTo>
                  <a:lnTo>
                    <a:pt x="108" y="242"/>
                  </a:lnTo>
                  <a:cubicBezTo>
                    <a:pt x="215" y="242"/>
                    <a:pt x="215" y="108"/>
                    <a:pt x="215" y="108"/>
                  </a:cubicBezTo>
                  <a:cubicBezTo>
                    <a:pt x="215" y="108"/>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40"/>
            <p:cNvSpPr/>
            <p:nvPr/>
          </p:nvSpPr>
          <p:spPr>
            <a:xfrm>
              <a:off x="3402148" y="3168282"/>
              <a:ext cx="20113" cy="22639"/>
            </a:xfrm>
            <a:custGeom>
              <a:avLst/>
              <a:gdLst/>
              <a:ahLst/>
              <a:cxnLst/>
              <a:rect l="l" t="t" r="r" b="b"/>
              <a:pathLst>
                <a:path w="215" h="242" extrusionOk="0">
                  <a:moveTo>
                    <a:pt x="108" y="1"/>
                  </a:moveTo>
                  <a:cubicBezTo>
                    <a:pt x="1" y="1"/>
                    <a:pt x="1" y="108"/>
                    <a:pt x="1" y="108"/>
                  </a:cubicBezTo>
                  <a:cubicBezTo>
                    <a:pt x="1" y="108"/>
                    <a:pt x="1" y="242"/>
                    <a:pt x="108" y="242"/>
                  </a:cubicBezTo>
                  <a:lnTo>
                    <a:pt x="215" y="108"/>
                  </a:ln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40"/>
            <p:cNvSpPr/>
            <p:nvPr/>
          </p:nvSpPr>
          <p:spPr>
            <a:xfrm>
              <a:off x="2878829" y="3315997"/>
              <a:ext cx="22639" cy="20113"/>
            </a:xfrm>
            <a:custGeom>
              <a:avLst/>
              <a:gdLst/>
              <a:ahLst/>
              <a:cxnLst/>
              <a:rect l="l" t="t" r="r" b="b"/>
              <a:pathLst>
                <a:path w="242" h="215" extrusionOk="0">
                  <a:moveTo>
                    <a:pt x="135" y="1"/>
                  </a:moveTo>
                  <a:lnTo>
                    <a:pt x="1" y="108"/>
                  </a:lnTo>
                  <a:lnTo>
                    <a:pt x="135" y="215"/>
                  </a:lnTo>
                  <a:lnTo>
                    <a:pt x="242"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40"/>
            <p:cNvSpPr/>
            <p:nvPr/>
          </p:nvSpPr>
          <p:spPr>
            <a:xfrm>
              <a:off x="3056668" y="3315997"/>
              <a:ext cx="10103" cy="20113"/>
            </a:xfrm>
            <a:custGeom>
              <a:avLst/>
              <a:gdLst/>
              <a:ahLst/>
              <a:cxnLst/>
              <a:rect l="l" t="t" r="r" b="b"/>
              <a:pathLst>
                <a:path w="108" h="215" extrusionOk="0">
                  <a:moveTo>
                    <a:pt x="107" y="1"/>
                  </a:moveTo>
                  <a:cubicBezTo>
                    <a:pt x="0" y="1"/>
                    <a:pt x="0" y="108"/>
                    <a:pt x="0" y="108"/>
                  </a:cubicBezTo>
                  <a:lnTo>
                    <a:pt x="0" y="215"/>
                  </a:lnTo>
                  <a:cubicBezTo>
                    <a:pt x="107" y="215"/>
                    <a:pt x="107" y="108"/>
                    <a:pt x="107" y="108"/>
                  </a:cubicBez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40"/>
            <p:cNvSpPr/>
            <p:nvPr/>
          </p:nvSpPr>
          <p:spPr>
            <a:xfrm>
              <a:off x="3224403" y="3315997"/>
              <a:ext cx="20113" cy="20113"/>
            </a:xfrm>
            <a:custGeom>
              <a:avLst/>
              <a:gdLst/>
              <a:ahLst/>
              <a:cxnLst/>
              <a:rect l="l" t="t" r="r" b="b"/>
              <a:pathLst>
                <a:path w="215" h="215" extrusionOk="0">
                  <a:moveTo>
                    <a:pt x="108" y="1"/>
                  </a:moveTo>
                  <a:lnTo>
                    <a:pt x="0" y="108"/>
                  </a:lnTo>
                  <a:cubicBezTo>
                    <a:pt x="108" y="108"/>
                    <a:pt x="108" y="215"/>
                    <a:pt x="108" y="215"/>
                  </a:cubicBezTo>
                  <a:cubicBezTo>
                    <a:pt x="215" y="215"/>
                    <a:pt x="215" y="108"/>
                    <a:pt x="215" y="108"/>
                  </a:cubicBez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40"/>
            <p:cNvSpPr/>
            <p:nvPr/>
          </p:nvSpPr>
          <p:spPr>
            <a:xfrm>
              <a:off x="3402148" y="3315997"/>
              <a:ext cx="20113" cy="20113"/>
            </a:xfrm>
            <a:custGeom>
              <a:avLst/>
              <a:gdLst/>
              <a:ahLst/>
              <a:cxnLst/>
              <a:rect l="l" t="t" r="r" b="b"/>
              <a:pathLst>
                <a:path w="215" h="215" extrusionOk="0">
                  <a:moveTo>
                    <a:pt x="108" y="1"/>
                  </a:moveTo>
                  <a:cubicBezTo>
                    <a:pt x="1" y="1"/>
                    <a:pt x="1" y="108"/>
                    <a:pt x="1" y="108"/>
                  </a:cubicBezTo>
                  <a:cubicBezTo>
                    <a:pt x="1" y="108"/>
                    <a:pt x="1" y="215"/>
                    <a:pt x="108" y="215"/>
                  </a:cubicBezTo>
                  <a:lnTo>
                    <a:pt x="215" y="108"/>
                  </a:ln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40"/>
            <p:cNvSpPr/>
            <p:nvPr/>
          </p:nvSpPr>
          <p:spPr>
            <a:xfrm>
              <a:off x="2878829" y="3461281"/>
              <a:ext cx="22639" cy="20113"/>
            </a:xfrm>
            <a:custGeom>
              <a:avLst/>
              <a:gdLst/>
              <a:ahLst/>
              <a:cxnLst/>
              <a:rect l="l" t="t" r="r" b="b"/>
              <a:pathLst>
                <a:path w="242" h="215" extrusionOk="0">
                  <a:moveTo>
                    <a:pt x="135" y="0"/>
                  </a:moveTo>
                  <a:cubicBezTo>
                    <a:pt x="135" y="0"/>
                    <a:pt x="1" y="0"/>
                    <a:pt x="1" y="107"/>
                  </a:cubicBezTo>
                  <a:lnTo>
                    <a:pt x="135" y="214"/>
                  </a:lnTo>
                  <a:lnTo>
                    <a:pt x="242" y="107"/>
                  </a:lnTo>
                  <a:cubicBezTo>
                    <a:pt x="242" y="0"/>
                    <a:pt x="135" y="0"/>
                    <a:pt x="1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40"/>
            <p:cNvSpPr/>
            <p:nvPr/>
          </p:nvSpPr>
          <p:spPr>
            <a:xfrm>
              <a:off x="3056668" y="3461281"/>
              <a:ext cx="10103" cy="20113"/>
            </a:xfrm>
            <a:custGeom>
              <a:avLst/>
              <a:gdLst/>
              <a:ahLst/>
              <a:cxnLst/>
              <a:rect l="l" t="t" r="r" b="b"/>
              <a:pathLst>
                <a:path w="108" h="215" extrusionOk="0">
                  <a:moveTo>
                    <a:pt x="107" y="0"/>
                  </a:moveTo>
                  <a:cubicBezTo>
                    <a:pt x="0" y="0"/>
                    <a:pt x="0" y="0"/>
                    <a:pt x="0" y="107"/>
                  </a:cubicBezTo>
                  <a:lnTo>
                    <a:pt x="0" y="214"/>
                  </a:lnTo>
                  <a:cubicBezTo>
                    <a:pt x="107" y="214"/>
                    <a:pt x="107" y="107"/>
                    <a:pt x="107" y="107"/>
                  </a:cubicBezTo>
                  <a:lnTo>
                    <a:pt x="1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40"/>
            <p:cNvSpPr/>
            <p:nvPr/>
          </p:nvSpPr>
          <p:spPr>
            <a:xfrm>
              <a:off x="3224403" y="3461281"/>
              <a:ext cx="20113" cy="20113"/>
            </a:xfrm>
            <a:custGeom>
              <a:avLst/>
              <a:gdLst/>
              <a:ahLst/>
              <a:cxnLst/>
              <a:rect l="l" t="t" r="r" b="b"/>
              <a:pathLst>
                <a:path w="215" h="215" extrusionOk="0">
                  <a:moveTo>
                    <a:pt x="108" y="0"/>
                  </a:moveTo>
                  <a:cubicBezTo>
                    <a:pt x="108" y="0"/>
                    <a:pt x="0" y="0"/>
                    <a:pt x="0" y="107"/>
                  </a:cubicBezTo>
                  <a:cubicBezTo>
                    <a:pt x="108" y="107"/>
                    <a:pt x="108" y="107"/>
                    <a:pt x="108" y="214"/>
                  </a:cubicBezTo>
                  <a:cubicBezTo>
                    <a:pt x="215" y="214"/>
                    <a:pt x="215" y="107"/>
                    <a:pt x="215" y="107"/>
                  </a:cubicBezTo>
                  <a:cubicBezTo>
                    <a:pt x="215" y="0"/>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40"/>
            <p:cNvSpPr/>
            <p:nvPr/>
          </p:nvSpPr>
          <p:spPr>
            <a:xfrm>
              <a:off x="3402148" y="3461281"/>
              <a:ext cx="20113" cy="20113"/>
            </a:xfrm>
            <a:custGeom>
              <a:avLst/>
              <a:gdLst/>
              <a:ahLst/>
              <a:cxnLst/>
              <a:rect l="l" t="t" r="r" b="b"/>
              <a:pathLst>
                <a:path w="215" h="215" extrusionOk="0">
                  <a:moveTo>
                    <a:pt x="108" y="0"/>
                  </a:moveTo>
                  <a:cubicBezTo>
                    <a:pt x="1" y="0"/>
                    <a:pt x="1" y="0"/>
                    <a:pt x="1" y="107"/>
                  </a:cubicBezTo>
                  <a:cubicBezTo>
                    <a:pt x="1" y="107"/>
                    <a:pt x="1" y="214"/>
                    <a:pt x="108" y="214"/>
                  </a:cubicBezTo>
                  <a:lnTo>
                    <a:pt x="215" y="107"/>
                  </a:lnTo>
                  <a:cubicBezTo>
                    <a:pt x="215" y="0"/>
                    <a:pt x="108"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40"/>
            <p:cNvSpPr/>
            <p:nvPr/>
          </p:nvSpPr>
          <p:spPr>
            <a:xfrm>
              <a:off x="2878829" y="3606470"/>
              <a:ext cx="22639" cy="10103"/>
            </a:xfrm>
            <a:custGeom>
              <a:avLst/>
              <a:gdLst/>
              <a:ahLst/>
              <a:cxnLst/>
              <a:rect l="l" t="t" r="r" b="b"/>
              <a:pathLst>
                <a:path w="242" h="108" extrusionOk="0">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40"/>
            <p:cNvSpPr/>
            <p:nvPr/>
          </p:nvSpPr>
          <p:spPr>
            <a:xfrm>
              <a:off x="3056668" y="3606470"/>
              <a:ext cx="10103" cy="15342"/>
            </a:xfrm>
            <a:custGeom>
              <a:avLst/>
              <a:gdLst/>
              <a:ahLst/>
              <a:cxnLst/>
              <a:rect l="l" t="t" r="r" b="b"/>
              <a:pathLst>
                <a:path w="108" h="164" extrusionOk="0">
                  <a:moveTo>
                    <a:pt x="107" y="1"/>
                  </a:moveTo>
                  <a:cubicBezTo>
                    <a:pt x="0" y="1"/>
                    <a:pt x="0" y="1"/>
                    <a:pt x="0" y="108"/>
                  </a:cubicBezTo>
                  <a:cubicBezTo>
                    <a:pt x="32" y="148"/>
                    <a:pt x="55" y="164"/>
                    <a:pt x="70" y="164"/>
                  </a:cubicBezTo>
                  <a:cubicBezTo>
                    <a:pt x="107" y="164"/>
                    <a:pt x="107" y="76"/>
                    <a:pt x="1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40"/>
            <p:cNvSpPr/>
            <p:nvPr/>
          </p:nvSpPr>
          <p:spPr>
            <a:xfrm>
              <a:off x="3224403" y="3606470"/>
              <a:ext cx="20113" cy="15342"/>
            </a:xfrm>
            <a:custGeom>
              <a:avLst/>
              <a:gdLst/>
              <a:ahLst/>
              <a:cxnLst/>
              <a:rect l="l" t="t" r="r" b="b"/>
              <a:pathLst>
                <a:path w="215" h="164" extrusionOk="0">
                  <a:moveTo>
                    <a:pt x="108" y="1"/>
                  </a:moveTo>
                  <a:cubicBezTo>
                    <a:pt x="108" y="1"/>
                    <a:pt x="0" y="1"/>
                    <a:pt x="0" y="108"/>
                  </a:cubicBezTo>
                  <a:lnTo>
                    <a:pt x="108" y="108"/>
                  </a:lnTo>
                  <a:cubicBezTo>
                    <a:pt x="140" y="148"/>
                    <a:pt x="162" y="164"/>
                    <a:pt x="178" y="164"/>
                  </a:cubicBezTo>
                  <a:cubicBezTo>
                    <a:pt x="215" y="164"/>
                    <a:pt x="215" y="76"/>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40"/>
            <p:cNvSpPr/>
            <p:nvPr/>
          </p:nvSpPr>
          <p:spPr>
            <a:xfrm>
              <a:off x="3402148" y="3606470"/>
              <a:ext cx="20113" cy="10103"/>
            </a:xfrm>
            <a:custGeom>
              <a:avLst/>
              <a:gdLst/>
              <a:ahLst/>
              <a:cxnLst/>
              <a:rect l="l" t="t" r="r" b="b"/>
              <a:pathLst>
                <a:path w="215" h="108" extrusionOk="0">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40"/>
            <p:cNvSpPr/>
            <p:nvPr/>
          </p:nvSpPr>
          <p:spPr>
            <a:xfrm>
              <a:off x="2878829" y="3754186"/>
              <a:ext cx="22639" cy="10103"/>
            </a:xfrm>
            <a:custGeom>
              <a:avLst/>
              <a:gdLst/>
              <a:ahLst/>
              <a:cxnLst/>
              <a:rect l="l" t="t" r="r" b="b"/>
              <a:pathLst>
                <a:path w="242" h="108" extrusionOk="0">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40"/>
            <p:cNvSpPr/>
            <p:nvPr/>
          </p:nvSpPr>
          <p:spPr>
            <a:xfrm>
              <a:off x="3056668" y="3754186"/>
              <a:ext cx="10103" cy="10103"/>
            </a:xfrm>
            <a:custGeom>
              <a:avLst/>
              <a:gdLst/>
              <a:ahLst/>
              <a:cxnLst/>
              <a:rect l="l" t="t" r="r" b="b"/>
              <a:pathLst>
                <a:path w="108" h="108" extrusionOk="0">
                  <a:moveTo>
                    <a:pt x="107" y="1"/>
                  </a:moveTo>
                  <a:cubicBezTo>
                    <a:pt x="0" y="1"/>
                    <a:pt x="0" y="1"/>
                    <a:pt x="0" y="108"/>
                  </a:cubicBezTo>
                  <a:lnTo>
                    <a:pt x="107" y="108"/>
                  </a:ln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40"/>
            <p:cNvSpPr/>
            <p:nvPr/>
          </p:nvSpPr>
          <p:spPr>
            <a:xfrm>
              <a:off x="3224403" y="3754186"/>
              <a:ext cx="20113" cy="10103"/>
            </a:xfrm>
            <a:custGeom>
              <a:avLst/>
              <a:gdLst/>
              <a:ahLst/>
              <a:cxnLst/>
              <a:rect l="l" t="t" r="r" b="b"/>
              <a:pathLst>
                <a:path w="215" h="108" extrusionOk="0">
                  <a:moveTo>
                    <a:pt x="108" y="1"/>
                  </a:moveTo>
                  <a:cubicBezTo>
                    <a:pt x="108" y="1"/>
                    <a:pt x="0" y="1"/>
                    <a:pt x="0" y="108"/>
                  </a:cubicBezTo>
                  <a:lnTo>
                    <a:pt x="215" y="108"/>
                  </a:ln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40"/>
            <p:cNvSpPr/>
            <p:nvPr/>
          </p:nvSpPr>
          <p:spPr>
            <a:xfrm>
              <a:off x="3402148" y="3754186"/>
              <a:ext cx="20113" cy="10103"/>
            </a:xfrm>
            <a:custGeom>
              <a:avLst/>
              <a:gdLst/>
              <a:ahLst/>
              <a:cxnLst/>
              <a:rect l="l" t="t" r="r" b="b"/>
              <a:pathLst>
                <a:path w="215" h="108" extrusionOk="0">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 name="Google Shape;454;p40"/>
          <p:cNvGrpSpPr/>
          <p:nvPr/>
        </p:nvGrpSpPr>
        <p:grpSpPr>
          <a:xfrm>
            <a:off x="7628229" y="294780"/>
            <a:ext cx="543432" cy="741197"/>
            <a:chOff x="2878829" y="3023092"/>
            <a:chExt cx="543432" cy="741197"/>
          </a:xfrm>
        </p:grpSpPr>
        <p:sp>
          <p:nvSpPr>
            <p:cNvPr id="455" name="Google Shape;455;p40"/>
            <p:cNvSpPr/>
            <p:nvPr/>
          </p:nvSpPr>
          <p:spPr>
            <a:xfrm>
              <a:off x="2878829" y="3023092"/>
              <a:ext cx="22639" cy="20113"/>
            </a:xfrm>
            <a:custGeom>
              <a:avLst/>
              <a:gdLst/>
              <a:ahLst/>
              <a:cxnLst/>
              <a:rect l="l" t="t" r="r" b="b"/>
              <a:pathLst>
                <a:path w="242" h="215" extrusionOk="0">
                  <a:moveTo>
                    <a:pt x="135" y="0"/>
                  </a:moveTo>
                  <a:lnTo>
                    <a:pt x="1" y="107"/>
                  </a:lnTo>
                  <a:cubicBezTo>
                    <a:pt x="1" y="214"/>
                    <a:pt x="135" y="214"/>
                    <a:pt x="135" y="214"/>
                  </a:cubicBezTo>
                  <a:cubicBezTo>
                    <a:pt x="135" y="214"/>
                    <a:pt x="242" y="214"/>
                    <a:pt x="242" y="107"/>
                  </a:cubicBezTo>
                  <a:lnTo>
                    <a:pt x="1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40"/>
            <p:cNvSpPr/>
            <p:nvPr/>
          </p:nvSpPr>
          <p:spPr>
            <a:xfrm>
              <a:off x="3056668" y="3023092"/>
              <a:ext cx="10103" cy="20113"/>
            </a:xfrm>
            <a:custGeom>
              <a:avLst/>
              <a:gdLst/>
              <a:ahLst/>
              <a:cxnLst/>
              <a:rect l="l" t="t" r="r" b="b"/>
              <a:pathLst>
                <a:path w="108" h="215" extrusionOk="0">
                  <a:moveTo>
                    <a:pt x="107" y="0"/>
                  </a:moveTo>
                  <a:cubicBezTo>
                    <a:pt x="0" y="0"/>
                    <a:pt x="0" y="107"/>
                    <a:pt x="0" y="107"/>
                  </a:cubicBezTo>
                  <a:lnTo>
                    <a:pt x="0" y="214"/>
                  </a:lnTo>
                  <a:cubicBezTo>
                    <a:pt x="107" y="214"/>
                    <a:pt x="107" y="214"/>
                    <a:pt x="107" y="107"/>
                  </a:cubicBezTo>
                  <a:lnTo>
                    <a:pt x="1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40"/>
            <p:cNvSpPr/>
            <p:nvPr/>
          </p:nvSpPr>
          <p:spPr>
            <a:xfrm>
              <a:off x="3224403" y="3023092"/>
              <a:ext cx="20113" cy="20113"/>
            </a:xfrm>
            <a:custGeom>
              <a:avLst/>
              <a:gdLst/>
              <a:ahLst/>
              <a:cxnLst/>
              <a:rect l="l" t="t" r="r" b="b"/>
              <a:pathLst>
                <a:path w="215" h="215" extrusionOk="0">
                  <a:moveTo>
                    <a:pt x="108" y="0"/>
                  </a:moveTo>
                  <a:lnTo>
                    <a:pt x="0" y="107"/>
                  </a:lnTo>
                  <a:lnTo>
                    <a:pt x="108" y="214"/>
                  </a:lnTo>
                  <a:cubicBezTo>
                    <a:pt x="215" y="214"/>
                    <a:pt x="215" y="214"/>
                    <a:pt x="215" y="107"/>
                  </a:cubicBezTo>
                  <a:cubicBezTo>
                    <a:pt x="215" y="107"/>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40"/>
            <p:cNvSpPr/>
            <p:nvPr/>
          </p:nvSpPr>
          <p:spPr>
            <a:xfrm>
              <a:off x="3402148" y="3023092"/>
              <a:ext cx="20113" cy="20113"/>
            </a:xfrm>
            <a:custGeom>
              <a:avLst/>
              <a:gdLst/>
              <a:ahLst/>
              <a:cxnLst/>
              <a:rect l="l" t="t" r="r" b="b"/>
              <a:pathLst>
                <a:path w="215" h="215" extrusionOk="0">
                  <a:moveTo>
                    <a:pt x="108" y="0"/>
                  </a:moveTo>
                  <a:cubicBezTo>
                    <a:pt x="1" y="0"/>
                    <a:pt x="1" y="107"/>
                    <a:pt x="1" y="107"/>
                  </a:cubicBezTo>
                  <a:cubicBezTo>
                    <a:pt x="1" y="214"/>
                    <a:pt x="1" y="214"/>
                    <a:pt x="108" y="214"/>
                  </a:cubicBezTo>
                  <a:cubicBezTo>
                    <a:pt x="108" y="214"/>
                    <a:pt x="215" y="214"/>
                    <a:pt x="215" y="107"/>
                  </a:cubicBezTo>
                  <a:lnTo>
                    <a:pt x="10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40"/>
            <p:cNvSpPr/>
            <p:nvPr/>
          </p:nvSpPr>
          <p:spPr>
            <a:xfrm>
              <a:off x="2878829" y="3168282"/>
              <a:ext cx="22639" cy="22639"/>
            </a:xfrm>
            <a:custGeom>
              <a:avLst/>
              <a:gdLst/>
              <a:ahLst/>
              <a:cxnLst/>
              <a:rect l="l" t="t" r="r" b="b"/>
              <a:pathLst>
                <a:path w="242" h="242" extrusionOk="0">
                  <a:moveTo>
                    <a:pt x="135" y="1"/>
                  </a:moveTo>
                  <a:lnTo>
                    <a:pt x="1" y="108"/>
                  </a:lnTo>
                  <a:lnTo>
                    <a:pt x="135" y="242"/>
                  </a:lnTo>
                  <a:lnTo>
                    <a:pt x="242"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40"/>
            <p:cNvSpPr/>
            <p:nvPr/>
          </p:nvSpPr>
          <p:spPr>
            <a:xfrm>
              <a:off x="3056668" y="3168282"/>
              <a:ext cx="10103" cy="22639"/>
            </a:xfrm>
            <a:custGeom>
              <a:avLst/>
              <a:gdLst/>
              <a:ahLst/>
              <a:cxnLst/>
              <a:rect l="l" t="t" r="r" b="b"/>
              <a:pathLst>
                <a:path w="108" h="242" extrusionOk="0">
                  <a:moveTo>
                    <a:pt x="107" y="1"/>
                  </a:moveTo>
                  <a:cubicBezTo>
                    <a:pt x="0" y="1"/>
                    <a:pt x="0" y="108"/>
                    <a:pt x="0" y="108"/>
                  </a:cubicBezTo>
                  <a:cubicBezTo>
                    <a:pt x="0" y="108"/>
                    <a:pt x="0" y="242"/>
                    <a:pt x="107" y="242"/>
                  </a:cubicBezTo>
                  <a:lnTo>
                    <a:pt x="107" y="108"/>
                  </a:ln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40"/>
            <p:cNvSpPr/>
            <p:nvPr/>
          </p:nvSpPr>
          <p:spPr>
            <a:xfrm>
              <a:off x="3224403" y="3168282"/>
              <a:ext cx="20113" cy="22639"/>
            </a:xfrm>
            <a:custGeom>
              <a:avLst/>
              <a:gdLst/>
              <a:ahLst/>
              <a:cxnLst/>
              <a:rect l="l" t="t" r="r" b="b"/>
              <a:pathLst>
                <a:path w="215" h="242" extrusionOk="0">
                  <a:moveTo>
                    <a:pt x="108" y="1"/>
                  </a:moveTo>
                  <a:lnTo>
                    <a:pt x="0" y="108"/>
                  </a:lnTo>
                  <a:lnTo>
                    <a:pt x="108" y="242"/>
                  </a:lnTo>
                  <a:cubicBezTo>
                    <a:pt x="215" y="242"/>
                    <a:pt x="215" y="108"/>
                    <a:pt x="215" y="108"/>
                  </a:cubicBezTo>
                  <a:cubicBezTo>
                    <a:pt x="215" y="108"/>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40"/>
            <p:cNvSpPr/>
            <p:nvPr/>
          </p:nvSpPr>
          <p:spPr>
            <a:xfrm>
              <a:off x="3402148" y="3168282"/>
              <a:ext cx="20113" cy="22639"/>
            </a:xfrm>
            <a:custGeom>
              <a:avLst/>
              <a:gdLst/>
              <a:ahLst/>
              <a:cxnLst/>
              <a:rect l="l" t="t" r="r" b="b"/>
              <a:pathLst>
                <a:path w="215" h="242" extrusionOk="0">
                  <a:moveTo>
                    <a:pt x="108" y="1"/>
                  </a:moveTo>
                  <a:cubicBezTo>
                    <a:pt x="1" y="1"/>
                    <a:pt x="1" y="108"/>
                    <a:pt x="1" y="108"/>
                  </a:cubicBezTo>
                  <a:cubicBezTo>
                    <a:pt x="1" y="108"/>
                    <a:pt x="1" y="242"/>
                    <a:pt x="108" y="242"/>
                  </a:cubicBezTo>
                  <a:lnTo>
                    <a:pt x="215" y="108"/>
                  </a:ln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40"/>
            <p:cNvSpPr/>
            <p:nvPr/>
          </p:nvSpPr>
          <p:spPr>
            <a:xfrm>
              <a:off x="2878829" y="3315997"/>
              <a:ext cx="22639" cy="20113"/>
            </a:xfrm>
            <a:custGeom>
              <a:avLst/>
              <a:gdLst/>
              <a:ahLst/>
              <a:cxnLst/>
              <a:rect l="l" t="t" r="r" b="b"/>
              <a:pathLst>
                <a:path w="242" h="215" extrusionOk="0">
                  <a:moveTo>
                    <a:pt x="135" y="1"/>
                  </a:moveTo>
                  <a:lnTo>
                    <a:pt x="1" y="108"/>
                  </a:lnTo>
                  <a:lnTo>
                    <a:pt x="135" y="215"/>
                  </a:lnTo>
                  <a:lnTo>
                    <a:pt x="242"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40"/>
            <p:cNvSpPr/>
            <p:nvPr/>
          </p:nvSpPr>
          <p:spPr>
            <a:xfrm>
              <a:off x="3056668" y="3315997"/>
              <a:ext cx="10103" cy="20113"/>
            </a:xfrm>
            <a:custGeom>
              <a:avLst/>
              <a:gdLst/>
              <a:ahLst/>
              <a:cxnLst/>
              <a:rect l="l" t="t" r="r" b="b"/>
              <a:pathLst>
                <a:path w="108" h="215" extrusionOk="0">
                  <a:moveTo>
                    <a:pt x="107" y="1"/>
                  </a:moveTo>
                  <a:cubicBezTo>
                    <a:pt x="0" y="1"/>
                    <a:pt x="0" y="108"/>
                    <a:pt x="0" y="108"/>
                  </a:cubicBezTo>
                  <a:lnTo>
                    <a:pt x="0" y="215"/>
                  </a:lnTo>
                  <a:cubicBezTo>
                    <a:pt x="107" y="215"/>
                    <a:pt x="107" y="108"/>
                    <a:pt x="107" y="108"/>
                  </a:cubicBez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40"/>
            <p:cNvSpPr/>
            <p:nvPr/>
          </p:nvSpPr>
          <p:spPr>
            <a:xfrm>
              <a:off x="3224403" y="3315997"/>
              <a:ext cx="20113" cy="20113"/>
            </a:xfrm>
            <a:custGeom>
              <a:avLst/>
              <a:gdLst/>
              <a:ahLst/>
              <a:cxnLst/>
              <a:rect l="l" t="t" r="r" b="b"/>
              <a:pathLst>
                <a:path w="215" h="215" extrusionOk="0">
                  <a:moveTo>
                    <a:pt x="108" y="1"/>
                  </a:moveTo>
                  <a:lnTo>
                    <a:pt x="0" y="108"/>
                  </a:lnTo>
                  <a:cubicBezTo>
                    <a:pt x="108" y="108"/>
                    <a:pt x="108" y="215"/>
                    <a:pt x="108" y="215"/>
                  </a:cubicBezTo>
                  <a:cubicBezTo>
                    <a:pt x="215" y="215"/>
                    <a:pt x="215" y="108"/>
                    <a:pt x="215" y="108"/>
                  </a:cubicBez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40"/>
            <p:cNvSpPr/>
            <p:nvPr/>
          </p:nvSpPr>
          <p:spPr>
            <a:xfrm>
              <a:off x="3402148" y="3315997"/>
              <a:ext cx="20113" cy="20113"/>
            </a:xfrm>
            <a:custGeom>
              <a:avLst/>
              <a:gdLst/>
              <a:ahLst/>
              <a:cxnLst/>
              <a:rect l="l" t="t" r="r" b="b"/>
              <a:pathLst>
                <a:path w="215" h="215" extrusionOk="0">
                  <a:moveTo>
                    <a:pt x="108" y="1"/>
                  </a:moveTo>
                  <a:cubicBezTo>
                    <a:pt x="1" y="1"/>
                    <a:pt x="1" y="108"/>
                    <a:pt x="1" y="108"/>
                  </a:cubicBezTo>
                  <a:cubicBezTo>
                    <a:pt x="1" y="108"/>
                    <a:pt x="1" y="215"/>
                    <a:pt x="108" y="215"/>
                  </a:cubicBezTo>
                  <a:lnTo>
                    <a:pt x="215" y="108"/>
                  </a:ln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40"/>
            <p:cNvSpPr/>
            <p:nvPr/>
          </p:nvSpPr>
          <p:spPr>
            <a:xfrm>
              <a:off x="2878829" y="3461281"/>
              <a:ext cx="22639" cy="20113"/>
            </a:xfrm>
            <a:custGeom>
              <a:avLst/>
              <a:gdLst/>
              <a:ahLst/>
              <a:cxnLst/>
              <a:rect l="l" t="t" r="r" b="b"/>
              <a:pathLst>
                <a:path w="242" h="215" extrusionOk="0">
                  <a:moveTo>
                    <a:pt x="135" y="0"/>
                  </a:moveTo>
                  <a:cubicBezTo>
                    <a:pt x="135" y="0"/>
                    <a:pt x="1" y="0"/>
                    <a:pt x="1" y="107"/>
                  </a:cubicBezTo>
                  <a:lnTo>
                    <a:pt x="135" y="214"/>
                  </a:lnTo>
                  <a:lnTo>
                    <a:pt x="242" y="107"/>
                  </a:lnTo>
                  <a:cubicBezTo>
                    <a:pt x="242" y="0"/>
                    <a:pt x="135" y="0"/>
                    <a:pt x="1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40"/>
            <p:cNvSpPr/>
            <p:nvPr/>
          </p:nvSpPr>
          <p:spPr>
            <a:xfrm>
              <a:off x="3056668" y="3461281"/>
              <a:ext cx="10103" cy="20113"/>
            </a:xfrm>
            <a:custGeom>
              <a:avLst/>
              <a:gdLst/>
              <a:ahLst/>
              <a:cxnLst/>
              <a:rect l="l" t="t" r="r" b="b"/>
              <a:pathLst>
                <a:path w="108" h="215" extrusionOk="0">
                  <a:moveTo>
                    <a:pt x="107" y="0"/>
                  </a:moveTo>
                  <a:cubicBezTo>
                    <a:pt x="0" y="0"/>
                    <a:pt x="0" y="0"/>
                    <a:pt x="0" y="107"/>
                  </a:cubicBezTo>
                  <a:lnTo>
                    <a:pt x="0" y="214"/>
                  </a:lnTo>
                  <a:cubicBezTo>
                    <a:pt x="107" y="214"/>
                    <a:pt x="107" y="107"/>
                    <a:pt x="107" y="107"/>
                  </a:cubicBezTo>
                  <a:lnTo>
                    <a:pt x="1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40"/>
            <p:cNvSpPr/>
            <p:nvPr/>
          </p:nvSpPr>
          <p:spPr>
            <a:xfrm>
              <a:off x="3224403" y="3461281"/>
              <a:ext cx="20113" cy="20113"/>
            </a:xfrm>
            <a:custGeom>
              <a:avLst/>
              <a:gdLst/>
              <a:ahLst/>
              <a:cxnLst/>
              <a:rect l="l" t="t" r="r" b="b"/>
              <a:pathLst>
                <a:path w="215" h="215" extrusionOk="0">
                  <a:moveTo>
                    <a:pt x="108" y="0"/>
                  </a:moveTo>
                  <a:cubicBezTo>
                    <a:pt x="108" y="0"/>
                    <a:pt x="0" y="0"/>
                    <a:pt x="0" y="107"/>
                  </a:cubicBezTo>
                  <a:cubicBezTo>
                    <a:pt x="108" y="107"/>
                    <a:pt x="108" y="107"/>
                    <a:pt x="108" y="214"/>
                  </a:cubicBezTo>
                  <a:cubicBezTo>
                    <a:pt x="215" y="214"/>
                    <a:pt x="215" y="107"/>
                    <a:pt x="215" y="107"/>
                  </a:cubicBezTo>
                  <a:cubicBezTo>
                    <a:pt x="215" y="0"/>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40"/>
            <p:cNvSpPr/>
            <p:nvPr/>
          </p:nvSpPr>
          <p:spPr>
            <a:xfrm>
              <a:off x="3402148" y="3461281"/>
              <a:ext cx="20113" cy="20113"/>
            </a:xfrm>
            <a:custGeom>
              <a:avLst/>
              <a:gdLst/>
              <a:ahLst/>
              <a:cxnLst/>
              <a:rect l="l" t="t" r="r" b="b"/>
              <a:pathLst>
                <a:path w="215" h="215" extrusionOk="0">
                  <a:moveTo>
                    <a:pt x="108" y="0"/>
                  </a:moveTo>
                  <a:cubicBezTo>
                    <a:pt x="1" y="0"/>
                    <a:pt x="1" y="0"/>
                    <a:pt x="1" y="107"/>
                  </a:cubicBezTo>
                  <a:cubicBezTo>
                    <a:pt x="1" y="107"/>
                    <a:pt x="1" y="214"/>
                    <a:pt x="108" y="214"/>
                  </a:cubicBezTo>
                  <a:lnTo>
                    <a:pt x="215" y="107"/>
                  </a:lnTo>
                  <a:cubicBezTo>
                    <a:pt x="215" y="0"/>
                    <a:pt x="108"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40"/>
            <p:cNvSpPr/>
            <p:nvPr/>
          </p:nvSpPr>
          <p:spPr>
            <a:xfrm>
              <a:off x="2878829" y="3606470"/>
              <a:ext cx="22639" cy="10103"/>
            </a:xfrm>
            <a:custGeom>
              <a:avLst/>
              <a:gdLst/>
              <a:ahLst/>
              <a:cxnLst/>
              <a:rect l="l" t="t" r="r" b="b"/>
              <a:pathLst>
                <a:path w="242" h="108" extrusionOk="0">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40"/>
            <p:cNvSpPr/>
            <p:nvPr/>
          </p:nvSpPr>
          <p:spPr>
            <a:xfrm>
              <a:off x="3056668" y="3606470"/>
              <a:ext cx="10103" cy="15342"/>
            </a:xfrm>
            <a:custGeom>
              <a:avLst/>
              <a:gdLst/>
              <a:ahLst/>
              <a:cxnLst/>
              <a:rect l="l" t="t" r="r" b="b"/>
              <a:pathLst>
                <a:path w="108" h="164" extrusionOk="0">
                  <a:moveTo>
                    <a:pt x="107" y="1"/>
                  </a:moveTo>
                  <a:cubicBezTo>
                    <a:pt x="0" y="1"/>
                    <a:pt x="0" y="1"/>
                    <a:pt x="0" y="108"/>
                  </a:cubicBezTo>
                  <a:cubicBezTo>
                    <a:pt x="32" y="148"/>
                    <a:pt x="55" y="164"/>
                    <a:pt x="70" y="164"/>
                  </a:cubicBezTo>
                  <a:cubicBezTo>
                    <a:pt x="107" y="164"/>
                    <a:pt x="107" y="76"/>
                    <a:pt x="1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40"/>
            <p:cNvSpPr/>
            <p:nvPr/>
          </p:nvSpPr>
          <p:spPr>
            <a:xfrm>
              <a:off x="3224403" y="3606470"/>
              <a:ext cx="20113" cy="15342"/>
            </a:xfrm>
            <a:custGeom>
              <a:avLst/>
              <a:gdLst/>
              <a:ahLst/>
              <a:cxnLst/>
              <a:rect l="l" t="t" r="r" b="b"/>
              <a:pathLst>
                <a:path w="215" h="164" extrusionOk="0">
                  <a:moveTo>
                    <a:pt x="108" y="1"/>
                  </a:moveTo>
                  <a:cubicBezTo>
                    <a:pt x="108" y="1"/>
                    <a:pt x="0" y="1"/>
                    <a:pt x="0" y="108"/>
                  </a:cubicBezTo>
                  <a:lnTo>
                    <a:pt x="108" y="108"/>
                  </a:lnTo>
                  <a:cubicBezTo>
                    <a:pt x="140" y="148"/>
                    <a:pt x="162" y="164"/>
                    <a:pt x="178" y="164"/>
                  </a:cubicBezTo>
                  <a:cubicBezTo>
                    <a:pt x="215" y="164"/>
                    <a:pt x="215" y="76"/>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40"/>
            <p:cNvSpPr/>
            <p:nvPr/>
          </p:nvSpPr>
          <p:spPr>
            <a:xfrm>
              <a:off x="3402148" y="3606470"/>
              <a:ext cx="20113" cy="10103"/>
            </a:xfrm>
            <a:custGeom>
              <a:avLst/>
              <a:gdLst/>
              <a:ahLst/>
              <a:cxnLst/>
              <a:rect l="l" t="t" r="r" b="b"/>
              <a:pathLst>
                <a:path w="215" h="108" extrusionOk="0">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40"/>
            <p:cNvSpPr/>
            <p:nvPr/>
          </p:nvSpPr>
          <p:spPr>
            <a:xfrm>
              <a:off x="2878829" y="3754186"/>
              <a:ext cx="22639" cy="10103"/>
            </a:xfrm>
            <a:custGeom>
              <a:avLst/>
              <a:gdLst/>
              <a:ahLst/>
              <a:cxnLst/>
              <a:rect l="l" t="t" r="r" b="b"/>
              <a:pathLst>
                <a:path w="242" h="108" extrusionOk="0">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40"/>
            <p:cNvSpPr/>
            <p:nvPr/>
          </p:nvSpPr>
          <p:spPr>
            <a:xfrm>
              <a:off x="3056668" y="3754186"/>
              <a:ext cx="10103" cy="10103"/>
            </a:xfrm>
            <a:custGeom>
              <a:avLst/>
              <a:gdLst/>
              <a:ahLst/>
              <a:cxnLst/>
              <a:rect l="l" t="t" r="r" b="b"/>
              <a:pathLst>
                <a:path w="108" h="108" extrusionOk="0">
                  <a:moveTo>
                    <a:pt x="107" y="1"/>
                  </a:moveTo>
                  <a:cubicBezTo>
                    <a:pt x="0" y="1"/>
                    <a:pt x="0" y="1"/>
                    <a:pt x="0" y="108"/>
                  </a:cubicBezTo>
                  <a:lnTo>
                    <a:pt x="107" y="108"/>
                  </a:ln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40"/>
            <p:cNvSpPr/>
            <p:nvPr/>
          </p:nvSpPr>
          <p:spPr>
            <a:xfrm>
              <a:off x="3224403" y="3754186"/>
              <a:ext cx="20113" cy="10103"/>
            </a:xfrm>
            <a:custGeom>
              <a:avLst/>
              <a:gdLst/>
              <a:ahLst/>
              <a:cxnLst/>
              <a:rect l="l" t="t" r="r" b="b"/>
              <a:pathLst>
                <a:path w="215" h="108" extrusionOk="0">
                  <a:moveTo>
                    <a:pt x="108" y="1"/>
                  </a:moveTo>
                  <a:cubicBezTo>
                    <a:pt x="108" y="1"/>
                    <a:pt x="0" y="1"/>
                    <a:pt x="0" y="108"/>
                  </a:cubicBezTo>
                  <a:lnTo>
                    <a:pt x="215" y="108"/>
                  </a:ln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40"/>
            <p:cNvSpPr/>
            <p:nvPr/>
          </p:nvSpPr>
          <p:spPr>
            <a:xfrm>
              <a:off x="3402148" y="3754186"/>
              <a:ext cx="20113" cy="10103"/>
            </a:xfrm>
            <a:custGeom>
              <a:avLst/>
              <a:gdLst/>
              <a:ahLst/>
              <a:cxnLst/>
              <a:rect l="l" t="t" r="r" b="b"/>
              <a:pathLst>
                <a:path w="215" h="108" extrusionOk="0">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9" name="Google Shape;479;p40"/>
          <p:cNvSpPr/>
          <p:nvPr/>
        </p:nvSpPr>
        <p:spPr>
          <a:xfrm>
            <a:off x="6799876" y="4337825"/>
            <a:ext cx="114178" cy="114076"/>
          </a:xfrm>
          <a:custGeom>
            <a:avLst/>
            <a:gdLst/>
            <a:ahLst/>
            <a:cxnLst/>
            <a:rect l="l" t="t" r="r" b="b"/>
            <a:pathLst>
              <a:path w="885" h="884" fill="none" extrusionOk="0">
                <a:moveTo>
                  <a:pt x="884" y="429"/>
                </a:moveTo>
                <a:cubicBezTo>
                  <a:pt x="884" y="777"/>
                  <a:pt x="777" y="884"/>
                  <a:pt x="456" y="884"/>
                </a:cubicBezTo>
                <a:cubicBezTo>
                  <a:pt x="215" y="884"/>
                  <a:pt x="1" y="777"/>
                  <a:pt x="1" y="429"/>
                </a:cubicBezTo>
                <a:cubicBezTo>
                  <a:pt x="1" y="214"/>
                  <a:pt x="215" y="0"/>
                  <a:pt x="456" y="0"/>
                </a:cubicBezTo>
                <a:cubicBezTo>
                  <a:pt x="777" y="0"/>
                  <a:pt x="884" y="214"/>
                  <a:pt x="884" y="429"/>
                </a:cubicBezTo>
                <a:close/>
              </a:path>
            </a:pathLst>
          </a:custGeom>
          <a:noFill/>
          <a:ln w="11375" cap="flat" cmpd="sng">
            <a:solidFill>
              <a:schemeClr val="lt1"/>
            </a:solidFill>
            <a:prstDash val="solid"/>
            <a:miter lim="267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0" name="Google Shape;480;p40"/>
          <p:cNvGrpSpPr/>
          <p:nvPr/>
        </p:nvGrpSpPr>
        <p:grpSpPr>
          <a:xfrm>
            <a:off x="4531661" y="1212052"/>
            <a:ext cx="80672" cy="2467735"/>
            <a:chOff x="240800" y="2432468"/>
            <a:chExt cx="14075" cy="424432"/>
          </a:xfrm>
        </p:grpSpPr>
        <p:sp>
          <p:nvSpPr>
            <p:cNvPr id="481" name="Google Shape;481;p40"/>
            <p:cNvSpPr/>
            <p:nvPr/>
          </p:nvSpPr>
          <p:spPr>
            <a:xfrm>
              <a:off x="240800" y="2432468"/>
              <a:ext cx="11401" cy="318047"/>
            </a:xfrm>
            <a:custGeom>
              <a:avLst/>
              <a:gdLst/>
              <a:ahLst/>
              <a:cxnLst/>
              <a:rect l="l" t="t" r="r" b="b"/>
              <a:pathLst>
                <a:path w="456" h="16409" extrusionOk="0">
                  <a:moveTo>
                    <a:pt x="0" y="1"/>
                  </a:moveTo>
                  <a:lnTo>
                    <a:pt x="0" y="16408"/>
                  </a:lnTo>
                  <a:lnTo>
                    <a:pt x="455" y="16408"/>
                  </a:lnTo>
                  <a:lnTo>
                    <a:pt x="4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40"/>
            <p:cNvSpPr/>
            <p:nvPr/>
          </p:nvSpPr>
          <p:spPr>
            <a:xfrm>
              <a:off x="240800" y="2777525"/>
              <a:ext cx="13550" cy="9775"/>
            </a:xfrm>
            <a:custGeom>
              <a:avLst/>
              <a:gdLst/>
              <a:ahLst/>
              <a:cxnLst/>
              <a:rect l="l" t="t" r="r" b="b"/>
              <a:pathLst>
                <a:path w="542" h="391" extrusionOk="0">
                  <a:moveTo>
                    <a:pt x="215" y="1"/>
                  </a:moveTo>
                  <a:cubicBezTo>
                    <a:pt x="67" y="1"/>
                    <a:pt x="0" y="169"/>
                    <a:pt x="0" y="254"/>
                  </a:cubicBezTo>
                  <a:lnTo>
                    <a:pt x="107" y="361"/>
                  </a:lnTo>
                  <a:cubicBezTo>
                    <a:pt x="153" y="382"/>
                    <a:pt x="198" y="391"/>
                    <a:pt x="240" y="391"/>
                  </a:cubicBezTo>
                  <a:cubicBezTo>
                    <a:pt x="418" y="391"/>
                    <a:pt x="542" y="234"/>
                    <a:pt x="455" y="147"/>
                  </a:cubicBezTo>
                  <a:cubicBezTo>
                    <a:pt x="455" y="40"/>
                    <a:pt x="348" y="40"/>
                    <a:pt x="348" y="40"/>
                  </a:cubicBezTo>
                  <a:cubicBezTo>
                    <a:pt x="298" y="12"/>
                    <a:pt x="254" y="1"/>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40"/>
            <p:cNvSpPr/>
            <p:nvPr/>
          </p:nvSpPr>
          <p:spPr>
            <a:xfrm>
              <a:off x="240800" y="2811975"/>
              <a:ext cx="14075" cy="10725"/>
            </a:xfrm>
            <a:custGeom>
              <a:avLst/>
              <a:gdLst/>
              <a:ahLst/>
              <a:cxnLst/>
              <a:rect l="l" t="t" r="r" b="b"/>
              <a:pathLst>
                <a:path w="563" h="429" extrusionOk="0">
                  <a:moveTo>
                    <a:pt x="348" y="0"/>
                  </a:moveTo>
                  <a:cubicBezTo>
                    <a:pt x="107" y="0"/>
                    <a:pt x="0" y="108"/>
                    <a:pt x="0" y="322"/>
                  </a:cubicBezTo>
                  <a:cubicBezTo>
                    <a:pt x="107" y="322"/>
                    <a:pt x="107" y="429"/>
                    <a:pt x="107" y="429"/>
                  </a:cubicBezTo>
                  <a:cubicBezTo>
                    <a:pt x="348" y="429"/>
                    <a:pt x="562" y="322"/>
                    <a:pt x="455" y="108"/>
                  </a:cubicBezTo>
                  <a:lnTo>
                    <a:pt x="3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40"/>
            <p:cNvSpPr/>
            <p:nvPr/>
          </p:nvSpPr>
          <p:spPr>
            <a:xfrm>
              <a:off x="240800" y="2847375"/>
              <a:ext cx="13550" cy="9525"/>
            </a:xfrm>
            <a:custGeom>
              <a:avLst/>
              <a:gdLst/>
              <a:ahLst/>
              <a:cxnLst/>
              <a:rect l="l" t="t" r="r" b="b"/>
              <a:pathLst>
                <a:path w="542" h="381" extrusionOk="0">
                  <a:moveTo>
                    <a:pt x="224" y="1"/>
                  </a:moveTo>
                  <a:cubicBezTo>
                    <a:pt x="70" y="1"/>
                    <a:pt x="0" y="157"/>
                    <a:pt x="0" y="244"/>
                  </a:cubicBezTo>
                  <a:lnTo>
                    <a:pt x="107" y="351"/>
                  </a:lnTo>
                  <a:cubicBezTo>
                    <a:pt x="153" y="371"/>
                    <a:pt x="198" y="380"/>
                    <a:pt x="240" y="380"/>
                  </a:cubicBezTo>
                  <a:cubicBezTo>
                    <a:pt x="418" y="380"/>
                    <a:pt x="542" y="223"/>
                    <a:pt x="455" y="137"/>
                  </a:cubicBezTo>
                  <a:cubicBezTo>
                    <a:pt x="455" y="30"/>
                    <a:pt x="348" y="30"/>
                    <a:pt x="348" y="30"/>
                  </a:cubicBezTo>
                  <a:cubicBezTo>
                    <a:pt x="302" y="9"/>
                    <a:pt x="261" y="1"/>
                    <a:pt x="2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5" name="Google Shape;485;p40"/>
          <p:cNvSpPr txBox="1">
            <a:spLocks noGrp="1"/>
          </p:cNvSpPr>
          <p:nvPr>
            <p:ph type="title"/>
          </p:nvPr>
        </p:nvSpPr>
        <p:spPr>
          <a:xfrm>
            <a:off x="4939700" y="1288261"/>
            <a:ext cx="1905300" cy="970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tr-TR" dirty="0" smtClean="0"/>
              <a:t>SHOPAPP</a:t>
            </a:r>
            <a:endParaRPr dirty="0"/>
          </a:p>
        </p:txBody>
      </p:sp>
      <p:sp>
        <p:nvSpPr>
          <p:cNvPr id="486" name="Google Shape;486;p40"/>
          <p:cNvSpPr txBox="1">
            <a:spLocks noGrp="1"/>
          </p:cNvSpPr>
          <p:nvPr>
            <p:ph type="body" idx="1"/>
          </p:nvPr>
        </p:nvSpPr>
        <p:spPr>
          <a:xfrm>
            <a:off x="4939699" y="2182538"/>
            <a:ext cx="2281157" cy="1803600"/>
          </a:xfrm>
          <a:prstGeom prst="rect">
            <a:avLst/>
          </a:prstGeom>
        </p:spPr>
        <p:txBody>
          <a:bodyPr spcFirstLastPara="1" wrap="square" lIns="91425" tIns="91425" rIns="91425" bIns="91425" anchor="t" anchorCtr="0">
            <a:noAutofit/>
          </a:bodyPr>
          <a:lstStyle/>
          <a:p>
            <a:pPr marL="0" lvl="0" indent="0" rtl="0">
              <a:spcBef>
                <a:spcPts val="0"/>
              </a:spcBef>
              <a:spcAft>
                <a:spcPts val="0"/>
              </a:spcAft>
              <a:buClr>
                <a:schemeClr val="dk1"/>
              </a:buClr>
              <a:buSzPts val="1100"/>
              <a:buFont typeface="Arial"/>
              <a:buNone/>
            </a:pPr>
            <a:r>
              <a:rPr lang="tr-TR" dirty="0" smtClean="0"/>
              <a:t>Müşteri ile satıcı arasındaki engelleri kaldırmayı amaçlayan bir uygulama olarak doğmuştur.</a:t>
            </a:r>
            <a:endParaRPr dirty="0"/>
          </a:p>
          <a:p>
            <a:pPr marL="0" lvl="0" indent="0" algn="l" rtl="0">
              <a:spcBef>
                <a:spcPts val="0"/>
              </a:spcBef>
              <a:spcAft>
                <a:spcPts val="0"/>
              </a:spcAft>
              <a:buNone/>
            </a:pPr>
            <a:endParaRPr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90"/>
        <p:cNvGrpSpPr/>
        <p:nvPr/>
      </p:nvGrpSpPr>
      <p:grpSpPr>
        <a:xfrm>
          <a:off x="0" y="0"/>
          <a:ext cx="0" cy="0"/>
          <a:chOff x="0" y="0"/>
          <a:chExt cx="0" cy="0"/>
        </a:xfrm>
      </p:grpSpPr>
      <p:sp>
        <p:nvSpPr>
          <p:cNvPr id="491" name="Google Shape;491;p41"/>
          <p:cNvSpPr txBox="1">
            <a:spLocks noGrp="1"/>
          </p:cNvSpPr>
          <p:nvPr>
            <p:ph type="body" idx="1"/>
          </p:nvPr>
        </p:nvSpPr>
        <p:spPr>
          <a:xfrm>
            <a:off x="5182400" y="3089225"/>
            <a:ext cx="3241500" cy="1479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tr-TR" dirty="0" smtClean="0"/>
              <a:t>Kolay ve Güvenli Satın Al!</a:t>
            </a:r>
            <a:endParaRPr dirty="0"/>
          </a:p>
        </p:txBody>
      </p:sp>
      <p:grpSp>
        <p:nvGrpSpPr>
          <p:cNvPr id="492" name="Google Shape;492;p41"/>
          <p:cNvGrpSpPr/>
          <p:nvPr/>
        </p:nvGrpSpPr>
        <p:grpSpPr>
          <a:xfrm>
            <a:off x="358655" y="791300"/>
            <a:ext cx="8426679" cy="3017474"/>
            <a:chOff x="1890971" y="1585959"/>
            <a:chExt cx="2169979" cy="777039"/>
          </a:xfrm>
        </p:grpSpPr>
        <p:sp>
          <p:nvSpPr>
            <p:cNvPr id="493" name="Google Shape;493;p41"/>
            <p:cNvSpPr/>
            <p:nvPr/>
          </p:nvSpPr>
          <p:spPr>
            <a:xfrm>
              <a:off x="4038175" y="1788200"/>
              <a:ext cx="22775" cy="22775"/>
            </a:xfrm>
            <a:custGeom>
              <a:avLst/>
              <a:gdLst/>
              <a:ahLst/>
              <a:cxnLst/>
              <a:rect l="l" t="t" r="r" b="b"/>
              <a:pathLst>
                <a:path w="911" h="911" fill="none" extrusionOk="0">
                  <a:moveTo>
                    <a:pt x="910" y="455"/>
                  </a:moveTo>
                  <a:cubicBezTo>
                    <a:pt x="910" y="669"/>
                    <a:pt x="669" y="910"/>
                    <a:pt x="455" y="910"/>
                  </a:cubicBezTo>
                  <a:cubicBezTo>
                    <a:pt x="241" y="910"/>
                    <a:pt x="0" y="669"/>
                    <a:pt x="0" y="455"/>
                  </a:cubicBezTo>
                  <a:cubicBezTo>
                    <a:pt x="0" y="241"/>
                    <a:pt x="241" y="0"/>
                    <a:pt x="455" y="0"/>
                  </a:cubicBezTo>
                  <a:cubicBezTo>
                    <a:pt x="669" y="0"/>
                    <a:pt x="910" y="241"/>
                    <a:pt x="910" y="455"/>
                  </a:cubicBezTo>
                  <a:close/>
                </a:path>
              </a:pathLst>
            </a:custGeom>
            <a:noFill/>
            <a:ln w="11375" cap="flat" cmpd="sng">
              <a:solidFill>
                <a:schemeClr val="lt1"/>
              </a:solidFill>
              <a:prstDash val="solid"/>
              <a:miter lim="267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41"/>
            <p:cNvSpPr/>
            <p:nvPr/>
          </p:nvSpPr>
          <p:spPr>
            <a:xfrm>
              <a:off x="3880077" y="1585959"/>
              <a:ext cx="22771" cy="22770"/>
            </a:xfrm>
            <a:custGeom>
              <a:avLst/>
              <a:gdLst/>
              <a:ahLst/>
              <a:cxnLst/>
              <a:rect l="l" t="t" r="r" b="b"/>
              <a:pathLst>
                <a:path w="885" h="884" fill="none" extrusionOk="0">
                  <a:moveTo>
                    <a:pt x="884" y="429"/>
                  </a:moveTo>
                  <a:cubicBezTo>
                    <a:pt x="884" y="777"/>
                    <a:pt x="777" y="884"/>
                    <a:pt x="456" y="884"/>
                  </a:cubicBezTo>
                  <a:cubicBezTo>
                    <a:pt x="215" y="884"/>
                    <a:pt x="1" y="777"/>
                    <a:pt x="1" y="429"/>
                  </a:cubicBezTo>
                  <a:cubicBezTo>
                    <a:pt x="1" y="214"/>
                    <a:pt x="215" y="0"/>
                    <a:pt x="456" y="0"/>
                  </a:cubicBezTo>
                  <a:cubicBezTo>
                    <a:pt x="777" y="0"/>
                    <a:pt x="884" y="214"/>
                    <a:pt x="884" y="429"/>
                  </a:cubicBezTo>
                  <a:close/>
                </a:path>
              </a:pathLst>
            </a:custGeom>
            <a:noFill/>
            <a:ln w="11375" cap="flat" cmpd="sng">
              <a:solidFill>
                <a:schemeClr val="lt1"/>
              </a:solidFill>
              <a:prstDash val="solid"/>
              <a:miter lim="267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41"/>
            <p:cNvSpPr/>
            <p:nvPr/>
          </p:nvSpPr>
          <p:spPr>
            <a:xfrm>
              <a:off x="1890971" y="2312797"/>
              <a:ext cx="52875" cy="50200"/>
            </a:xfrm>
            <a:custGeom>
              <a:avLst/>
              <a:gdLst/>
              <a:ahLst/>
              <a:cxnLst/>
              <a:rect l="l" t="t" r="r" b="b"/>
              <a:pathLst>
                <a:path w="2115" h="2008" fill="none" extrusionOk="0">
                  <a:moveTo>
                    <a:pt x="1874" y="776"/>
                  </a:moveTo>
                  <a:cubicBezTo>
                    <a:pt x="2115" y="1445"/>
                    <a:pt x="1446" y="2007"/>
                    <a:pt x="776" y="1900"/>
                  </a:cubicBezTo>
                  <a:cubicBezTo>
                    <a:pt x="428" y="1793"/>
                    <a:pt x="214" y="1552"/>
                    <a:pt x="107" y="1231"/>
                  </a:cubicBezTo>
                  <a:cubicBezTo>
                    <a:pt x="0" y="562"/>
                    <a:pt x="536" y="0"/>
                    <a:pt x="1205" y="107"/>
                  </a:cubicBezTo>
                  <a:cubicBezTo>
                    <a:pt x="1553" y="214"/>
                    <a:pt x="1767" y="455"/>
                    <a:pt x="1874" y="776"/>
                  </a:cubicBezTo>
                  <a:close/>
                </a:path>
              </a:pathLst>
            </a:custGeom>
            <a:noFill/>
            <a:ln w="11375" cap="flat" cmpd="sng">
              <a:solidFill>
                <a:schemeClr val="lt1"/>
              </a:solidFill>
              <a:prstDash val="solid"/>
              <a:miter lim="267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74"/>
        <p:cNvGrpSpPr/>
        <p:nvPr/>
      </p:nvGrpSpPr>
      <p:grpSpPr>
        <a:xfrm>
          <a:off x="0" y="0"/>
          <a:ext cx="0" cy="0"/>
          <a:chOff x="0" y="0"/>
          <a:chExt cx="0" cy="0"/>
        </a:xfrm>
      </p:grpSpPr>
      <p:sp>
        <p:nvSpPr>
          <p:cNvPr id="575" name="Google Shape;575;p43"/>
          <p:cNvSpPr txBox="1">
            <a:spLocks noGrp="1"/>
          </p:cNvSpPr>
          <p:nvPr>
            <p:ph type="title"/>
          </p:nvPr>
        </p:nvSpPr>
        <p:spPr>
          <a:xfrm>
            <a:off x="3389825" y="1356150"/>
            <a:ext cx="1172400" cy="1287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01</a:t>
            </a:r>
            <a:endParaRPr/>
          </a:p>
        </p:txBody>
      </p:sp>
      <p:sp>
        <p:nvSpPr>
          <p:cNvPr id="576" name="Google Shape;576;p43"/>
          <p:cNvSpPr txBox="1">
            <a:spLocks noGrp="1"/>
          </p:cNvSpPr>
          <p:nvPr>
            <p:ph type="title" idx="2"/>
          </p:nvPr>
        </p:nvSpPr>
        <p:spPr>
          <a:xfrm>
            <a:off x="3507400" y="2586993"/>
            <a:ext cx="3852000" cy="653700"/>
          </a:xfrm>
          <a:prstGeom prst="rect">
            <a:avLst/>
          </a:prstGeom>
        </p:spPr>
        <p:txBody>
          <a:bodyPr spcFirstLastPara="1" wrap="square" lIns="91425" tIns="91425" rIns="91425" bIns="91425" anchor="t" anchorCtr="0">
            <a:noAutofit/>
          </a:bodyPr>
          <a:lstStyle/>
          <a:p>
            <a:r>
              <a:rPr lang="tr-TR" b="1" dirty="0" smtClean="0"/>
              <a:t>HEDEF</a:t>
            </a:r>
            <a:endParaRPr lang="tr-TR" dirty="0"/>
          </a:p>
        </p:txBody>
      </p:sp>
      <p:grpSp>
        <p:nvGrpSpPr>
          <p:cNvPr id="577" name="Google Shape;577;p43"/>
          <p:cNvGrpSpPr/>
          <p:nvPr/>
        </p:nvGrpSpPr>
        <p:grpSpPr>
          <a:xfrm>
            <a:off x="3276999" y="1528625"/>
            <a:ext cx="80672" cy="1487545"/>
            <a:chOff x="240800" y="2580554"/>
            <a:chExt cx="14075" cy="276346"/>
          </a:xfrm>
        </p:grpSpPr>
        <p:sp>
          <p:nvSpPr>
            <p:cNvPr id="578" name="Google Shape;578;p43"/>
            <p:cNvSpPr/>
            <p:nvPr/>
          </p:nvSpPr>
          <p:spPr>
            <a:xfrm>
              <a:off x="241878" y="2580554"/>
              <a:ext cx="11398" cy="169956"/>
            </a:xfrm>
            <a:custGeom>
              <a:avLst/>
              <a:gdLst/>
              <a:ahLst/>
              <a:cxnLst/>
              <a:rect l="l" t="t" r="r" b="b"/>
              <a:pathLst>
                <a:path w="456" h="16409" extrusionOk="0">
                  <a:moveTo>
                    <a:pt x="0" y="1"/>
                  </a:moveTo>
                  <a:lnTo>
                    <a:pt x="0" y="16408"/>
                  </a:lnTo>
                  <a:lnTo>
                    <a:pt x="455" y="16408"/>
                  </a:lnTo>
                  <a:lnTo>
                    <a:pt x="4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43"/>
            <p:cNvSpPr/>
            <p:nvPr/>
          </p:nvSpPr>
          <p:spPr>
            <a:xfrm>
              <a:off x="240800" y="2777525"/>
              <a:ext cx="13550" cy="9775"/>
            </a:xfrm>
            <a:custGeom>
              <a:avLst/>
              <a:gdLst/>
              <a:ahLst/>
              <a:cxnLst/>
              <a:rect l="l" t="t" r="r" b="b"/>
              <a:pathLst>
                <a:path w="542" h="391" extrusionOk="0">
                  <a:moveTo>
                    <a:pt x="215" y="1"/>
                  </a:moveTo>
                  <a:cubicBezTo>
                    <a:pt x="67" y="1"/>
                    <a:pt x="0" y="169"/>
                    <a:pt x="0" y="254"/>
                  </a:cubicBezTo>
                  <a:lnTo>
                    <a:pt x="107" y="361"/>
                  </a:lnTo>
                  <a:cubicBezTo>
                    <a:pt x="153" y="382"/>
                    <a:pt x="198" y="391"/>
                    <a:pt x="240" y="391"/>
                  </a:cubicBezTo>
                  <a:cubicBezTo>
                    <a:pt x="418" y="391"/>
                    <a:pt x="542" y="234"/>
                    <a:pt x="455" y="147"/>
                  </a:cubicBezTo>
                  <a:cubicBezTo>
                    <a:pt x="455" y="40"/>
                    <a:pt x="348" y="40"/>
                    <a:pt x="348" y="40"/>
                  </a:cubicBezTo>
                  <a:cubicBezTo>
                    <a:pt x="298" y="12"/>
                    <a:pt x="254" y="1"/>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43"/>
            <p:cNvSpPr/>
            <p:nvPr/>
          </p:nvSpPr>
          <p:spPr>
            <a:xfrm>
              <a:off x="240800" y="2811975"/>
              <a:ext cx="14075" cy="10725"/>
            </a:xfrm>
            <a:custGeom>
              <a:avLst/>
              <a:gdLst/>
              <a:ahLst/>
              <a:cxnLst/>
              <a:rect l="l" t="t" r="r" b="b"/>
              <a:pathLst>
                <a:path w="563" h="429" extrusionOk="0">
                  <a:moveTo>
                    <a:pt x="348" y="0"/>
                  </a:moveTo>
                  <a:cubicBezTo>
                    <a:pt x="107" y="0"/>
                    <a:pt x="0" y="108"/>
                    <a:pt x="0" y="322"/>
                  </a:cubicBezTo>
                  <a:cubicBezTo>
                    <a:pt x="107" y="322"/>
                    <a:pt x="107" y="429"/>
                    <a:pt x="107" y="429"/>
                  </a:cubicBezTo>
                  <a:cubicBezTo>
                    <a:pt x="348" y="429"/>
                    <a:pt x="562" y="322"/>
                    <a:pt x="455" y="108"/>
                  </a:cubicBezTo>
                  <a:lnTo>
                    <a:pt x="3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43"/>
            <p:cNvSpPr/>
            <p:nvPr/>
          </p:nvSpPr>
          <p:spPr>
            <a:xfrm>
              <a:off x="240800" y="2847375"/>
              <a:ext cx="13550" cy="9525"/>
            </a:xfrm>
            <a:custGeom>
              <a:avLst/>
              <a:gdLst/>
              <a:ahLst/>
              <a:cxnLst/>
              <a:rect l="l" t="t" r="r" b="b"/>
              <a:pathLst>
                <a:path w="542" h="381" extrusionOk="0">
                  <a:moveTo>
                    <a:pt x="224" y="1"/>
                  </a:moveTo>
                  <a:cubicBezTo>
                    <a:pt x="70" y="1"/>
                    <a:pt x="0" y="157"/>
                    <a:pt x="0" y="244"/>
                  </a:cubicBezTo>
                  <a:lnTo>
                    <a:pt x="107" y="351"/>
                  </a:lnTo>
                  <a:cubicBezTo>
                    <a:pt x="153" y="371"/>
                    <a:pt x="198" y="380"/>
                    <a:pt x="240" y="380"/>
                  </a:cubicBezTo>
                  <a:cubicBezTo>
                    <a:pt x="418" y="380"/>
                    <a:pt x="542" y="223"/>
                    <a:pt x="455" y="137"/>
                  </a:cubicBezTo>
                  <a:cubicBezTo>
                    <a:pt x="455" y="30"/>
                    <a:pt x="348" y="30"/>
                    <a:pt x="348" y="30"/>
                  </a:cubicBezTo>
                  <a:cubicBezTo>
                    <a:pt x="302" y="9"/>
                    <a:pt x="261" y="1"/>
                    <a:pt x="2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2" name="Google Shape;582;p43"/>
          <p:cNvGrpSpPr/>
          <p:nvPr/>
        </p:nvGrpSpPr>
        <p:grpSpPr>
          <a:xfrm>
            <a:off x="1535093" y="442532"/>
            <a:ext cx="7287904" cy="3610038"/>
            <a:chOff x="1535093" y="442532"/>
            <a:chExt cx="7287904" cy="3610038"/>
          </a:xfrm>
        </p:grpSpPr>
        <p:sp>
          <p:nvSpPr>
            <p:cNvPr id="583" name="Google Shape;583;p43"/>
            <p:cNvSpPr/>
            <p:nvPr/>
          </p:nvSpPr>
          <p:spPr>
            <a:xfrm>
              <a:off x="8734554" y="1228088"/>
              <a:ext cx="88442" cy="88442"/>
            </a:xfrm>
            <a:custGeom>
              <a:avLst/>
              <a:gdLst/>
              <a:ahLst/>
              <a:cxnLst/>
              <a:rect l="l" t="t" r="r" b="b"/>
              <a:pathLst>
                <a:path w="911" h="911" fill="none" extrusionOk="0">
                  <a:moveTo>
                    <a:pt x="910" y="455"/>
                  </a:moveTo>
                  <a:cubicBezTo>
                    <a:pt x="910" y="669"/>
                    <a:pt x="669" y="910"/>
                    <a:pt x="455" y="910"/>
                  </a:cubicBezTo>
                  <a:cubicBezTo>
                    <a:pt x="241" y="910"/>
                    <a:pt x="0" y="669"/>
                    <a:pt x="0" y="455"/>
                  </a:cubicBezTo>
                  <a:cubicBezTo>
                    <a:pt x="0" y="241"/>
                    <a:pt x="241" y="0"/>
                    <a:pt x="455" y="0"/>
                  </a:cubicBezTo>
                  <a:cubicBezTo>
                    <a:pt x="669" y="0"/>
                    <a:pt x="910" y="241"/>
                    <a:pt x="910" y="455"/>
                  </a:cubicBezTo>
                  <a:close/>
                </a:path>
              </a:pathLst>
            </a:custGeom>
            <a:noFill/>
            <a:ln w="11375" cap="flat" cmpd="sng">
              <a:solidFill>
                <a:schemeClr val="lt1"/>
              </a:solidFill>
              <a:prstDash val="solid"/>
              <a:miter lim="267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43"/>
            <p:cNvSpPr/>
            <p:nvPr/>
          </p:nvSpPr>
          <p:spPr>
            <a:xfrm>
              <a:off x="6118493" y="3964199"/>
              <a:ext cx="88449" cy="88371"/>
            </a:xfrm>
            <a:custGeom>
              <a:avLst/>
              <a:gdLst/>
              <a:ahLst/>
              <a:cxnLst/>
              <a:rect l="l" t="t" r="r" b="b"/>
              <a:pathLst>
                <a:path w="885" h="884" fill="none" extrusionOk="0">
                  <a:moveTo>
                    <a:pt x="884" y="429"/>
                  </a:moveTo>
                  <a:cubicBezTo>
                    <a:pt x="884" y="777"/>
                    <a:pt x="777" y="884"/>
                    <a:pt x="456" y="884"/>
                  </a:cubicBezTo>
                  <a:cubicBezTo>
                    <a:pt x="215" y="884"/>
                    <a:pt x="1" y="777"/>
                    <a:pt x="1" y="429"/>
                  </a:cubicBezTo>
                  <a:cubicBezTo>
                    <a:pt x="1" y="214"/>
                    <a:pt x="215" y="0"/>
                    <a:pt x="456" y="0"/>
                  </a:cubicBezTo>
                  <a:cubicBezTo>
                    <a:pt x="777" y="0"/>
                    <a:pt x="884" y="214"/>
                    <a:pt x="884" y="429"/>
                  </a:cubicBezTo>
                  <a:close/>
                </a:path>
              </a:pathLst>
            </a:custGeom>
            <a:noFill/>
            <a:ln w="11375" cap="flat" cmpd="sng">
              <a:solidFill>
                <a:schemeClr val="lt1"/>
              </a:solidFill>
              <a:prstDash val="solid"/>
              <a:miter lim="267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43"/>
            <p:cNvSpPr/>
            <p:nvPr/>
          </p:nvSpPr>
          <p:spPr>
            <a:xfrm>
              <a:off x="1535093" y="3265257"/>
              <a:ext cx="205329" cy="194942"/>
            </a:xfrm>
            <a:custGeom>
              <a:avLst/>
              <a:gdLst/>
              <a:ahLst/>
              <a:cxnLst/>
              <a:rect l="l" t="t" r="r" b="b"/>
              <a:pathLst>
                <a:path w="2115" h="2008" fill="none" extrusionOk="0">
                  <a:moveTo>
                    <a:pt x="1874" y="776"/>
                  </a:moveTo>
                  <a:cubicBezTo>
                    <a:pt x="2115" y="1445"/>
                    <a:pt x="1446" y="2007"/>
                    <a:pt x="776" y="1900"/>
                  </a:cubicBezTo>
                  <a:cubicBezTo>
                    <a:pt x="428" y="1793"/>
                    <a:pt x="214" y="1552"/>
                    <a:pt x="107" y="1231"/>
                  </a:cubicBezTo>
                  <a:cubicBezTo>
                    <a:pt x="0" y="562"/>
                    <a:pt x="536" y="0"/>
                    <a:pt x="1205" y="107"/>
                  </a:cubicBezTo>
                  <a:cubicBezTo>
                    <a:pt x="1553" y="214"/>
                    <a:pt x="1767" y="455"/>
                    <a:pt x="1874" y="776"/>
                  </a:cubicBezTo>
                  <a:close/>
                </a:path>
              </a:pathLst>
            </a:custGeom>
            <a:noFill/>
            <a:ln w="11375" cap="flat" cmpd="sng">
              <a:solidFill>
                <a:schemeClr val="lt1"/>
              </a:solidFill>
              <a:prstDash val="solid"/>
              <a:miter lim="267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43"/>
            <p:cNvSpPr/>
            <p:nvPr/>
          </p:nvSpPr>
          <p:spPr>
            <a:xfrm>
              <a:off x="1667943" y="442532"/>
              <a:ext cx="205329" cy="194942"/>
            </a:xfrm>
            <a:custGeom>
              <a:avLst/>
              <a:gdLst/>
              <a:ahLst/>
              <a:cxnLst/>
              <a:rect l="l" t="t" r="r" b="b"/>
              <a:pathLst>
                <a:path w="2115" h="2008" fill="none" extrusionOk="0">
                  <a:moveTo>
                    <a:pt x="1874" y="776"/>
                  </a:moveTo>
                  <a:cubicBezTo>
                    <a:pt x="2115" y="1445"/>
                    <a:pt x="1446" y="2007"/>
                    <a:pt x="776" y="1900"/>
                  </a:cubicBezTo>
                  <a:cubicBezTo>
                    <a:pt x="428" y="1793"/>
                    <a:pt x="214" y="1552"/>
                    <a:pt x="107" y="1231"/>
                  </a:cubicBezTo>
                  <a:cubicBezTo>
                    <a:pt x="0" y="562"/>
                    <a:pt x="536" y="0"/>
                    <a:pt x="1205" y="107"/>
                  </a:cubicBezTo>
                  <a:cubicBezTo>
                    <a:pt x="1553" y="214"/>
                    <a:pt x="1767" y="455"/>
                    <a:pt x="1874" y="776"/>
                  </a:cubicBezTo>
                  <a:close/>
                </a:path>
              </a:pathLst>
            </a:custGeom>
            <a:noFill/>
            <a:ln w="11375" cap="flat" cmpd="sng">
              <a:solidFill>
                <a:schemeClr val="lt1"/>
              </a:solidFill>
              <a:prstDash val="solid"/>
              <a:miter lim="267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 name="Google Shape;587;p43"/>
          <p:cNvGrpSpPr/>
          <p:nvPr/>
        </p:nvGrpSpPr>
        <p:grpSpPr>
          <a:xfrm flipH="1">
            <a:off x="7880579" y="2059155"/>
            <a:ext cx="543432" cy="741197"/>
            <a:chOff x="2278754" y="3912467"/>
            <a:chExt cx="543432" cy="741197"/>
          </a:xfrm>
        </p:grpSpPr>
        <p:sp>
          <p:nvSpPr>
            <p:cNvPr id="588" name="Google Shape;588;p43"/>
            <p:cNvSpPr/>
            <p:nvPr/>
          </p:nvSpPr>
          <p:spPr>
            <a:xfrm>
              <a:off x="2278754" y="3912467"/>
              <a:ext cx="22639" cy="20113"/>
            </a:xfrm>
            <a:custGeom>
              <a:avLst/>
              <a:gdLst/>
              <a:ahLst/>
              <a:cxnLst/>
              <a:rect l="l" t="t" r="r" b="b"/>
              <a:pathLst>
                <a:path w="242" h="215" extrusionOk="0">
                  <a:moveTo>
                    <a:pt x="135" y="0"/>
                  </a:moveTo>
                  <a:lnTo>
                    <a:pt x="1" y="107"/>
                  </a:lnTo>
                  <a:cubicBezTo>
                    <a:pt x="1" y="214"/>
                    <a:pt x="135" y="214"/>
                    <a:pt x="135" y="214"/>
                  </a:cubicBezTo>
                  <a:cubicBezTo>
                    <a:pt x="135" y="214"/>
                    <a:pt x="242" y="214"/>
                    <a:pt x="242" y="107"/>
                  </a:cubicBezTo>
                  <a:lnTo>
                    <a:pt x="1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43"/>
            <p:cNvSpPr/>
            <p:nvPr/>
          </p:nvSpPr>
          <p:spPr>
            <a:xfrm>
              <a:off x="2456593" y="3912467"/>
              <a:ext cx="10103" cy="20113"/>
            </a:xfrm>
            <a:custGeom>
              <a:avLst/>
              <a:gdLst/>
              <a:ahLst/>
              <a:cxnLst/>
              <a:rect l="l" t="t" r="r" b="b"/>
              <a:pathLst>
                <a:path w="108" h="215" extrusionOk="0">
                  <a:moveTo>
                    <a:pt x="107" y="0"/>
                  </a:moveTo>
                  <a:cubicBezTo>
                    <a:pt x="0" y="0"/>
                    <a:pt x="0" y="107"/>
                    <a:pt x="0" y="107"/>
                  </a:cubicBezTo>
                  <a:lnTo>
                    <a:pt x="0" y="214"/>
                  </a:lnTo>
                  <a:cubicBezTo>
                    <a:pt x="107" y="214"/>
                    <a:pt x="107" y="214"/>
                    <a:pt x="107" y="107"/>
                  </a:cubicBezTo>
                  <a:lnTo>
                    <a:pt x="1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43"/>
            <p:cNvSpPr/>
            <p:nvPr/>
          </p:nvSpPr>
          <p:spPr>
            <a:xfrm>
              <a:off x="2624328" y="3912467"/>
              <a:ext cx="20113" cy="20113"/>
            </a:xfrm>
            <a:custGeom>
              <a:avLst/>
              <a:gdLst/>
              <a:ahLst/>
              <a:cxnLst/>
              <a:rect l="l" t="t" r="r" b="b"/>
              <a:pathLst>
                <a:path w="215" h="215" extrusionOk="0">
                  <a:moveTo>
                    <a:pt x="108" y="0"/>
                  </a:moveTo>
                  <a:lnTo>
                    <a:pt x="0" y="107"/>
                  </a:lnTo>
                  <a:lnTo>
                    <a:pt x="108" y="214"/>
                  </a:lnTo>
                  <a:cubicBezTo>
                    <a:pt x="215" y="214"/>
                    <a:pt x="215" y="214"/>
                    <a:pt x="215" y="107"/>
                  </a:cubicBezTo>
                  <a:cubicBezTo>
                    <a:pt x="215" y="107"/>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43"/>
            <p:cNvSpPr/>
            <p:nvPr/>
          </p:nvSpPr>
          <p:spPr>
            <a:xfrm>
              <a:off x="2802073" y="3912467"/>
              <a:ext cx="20113" cy="20113"/>
            </a:xfrm>
            <a:custGeom>
              <a:avLst/>
              <a:gdLst/>
              <a:ahLst/>
              <a:cxnLst/>
              <a:rect l="l" t="t" r="r" b="b"/>
              <a:pathLst>
                <a:path w="215" h="215" extrusionOk="0">
                  <a:moveTo>
                    <a:pt x="108" y="0"/>
                  </a:moveTo>
                  <a:cubicBezTo>
                    <a:pt x="1" y="0"/>
                    <a:pt x="1" y="107"/>
                    <a:pt x="1" y="107"/>
                  </a:cubicBezTo>
                  <a:cubicBezTo>
                    <a:pt x="1" y="214"/>
                    <a:pt x="1" y="214"/>
                    <a:pt x="108" y="214"/>
                  </a:cubicBezTo>
                  <a:cubicBezTo>
                    <a:pt x="108" y="214"/>
                    <a:pt x="215" y="214"/>
                    <a:pt x="215" y="107"/>
                  </a:cubicBezTo>
                  <a:lnTo>
                    <a:pt x="10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43"/>
            <p:cNvSpPr/>
            <p:nvPr/>
          </p:nvSpPr>
          <p:spPr>
            <a:xfrm>
              <a:off x="2278754" y="4057657"/>
              <a:ext cx="22639" cy="22639"/>
            </a:xfrm>
            <a:custGeom>
              <a:avLst/>
              <a:gdLst/>
              <a:ahLst/>
              <a:cxnLst/>
              <a:rect l="l" t="t" r="r" b="b"/>
              <a:pathLst>
                <a:path w="242" h="242" extrusionOk="0">
                  <a:moveTo>
                    <a:pt x="135" y="1"/>
                  </a:moveTo>
                  <a:lnTo>
                    <a:pt x="1" y="108"/>
                  </a:lnTo>
                  <a:lnTo>
                    <a:pt x="135" y="242"/>
                  </a:lnTo>
                  <a:lnTo>
                    <a:pt x="242"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43"/>
            <p:cNvSpPr/>
            <p:nvPr/>
          </p:nvSpPr>
          <p:spPr>
            <a:xfrm>
              <a:off x="2456593" y="4057657"/>
              <a:ext cx="10103" cy="22639"/>
            </a:xfrm>
            <a:custGeom>
              <a:avLst/>
              <a:gdLst/>
              <a:ahLst/>
              <a:cxnLst/>
              <a:rect l="l" t="t" r="r" b="b"/>
              <a:pathLst>
                <a:path w="108" h="242" extrusionOk="0">
                  <a:moveTo>
                    <a:pt x="107" y="1"/>
                  </a:moveTo>
                  <a:cubicBezTo>
                    <a:pt x="0" y="1"/>
                    <a:pt x="0" y="108"/>
                    <a:pt x="0" y="108"/>
                  </a:cubicBezTo>
                  <a:cubicBezTo>
                    <a:pt x="0" y="108"/>
                    <a:pt x="0" y="242"/>
                    <a:pt x="107" y="242"/>
                  </a:cubicBezTo>
                  <a:lnTo>
                    <a:pt x="107" y="108"/>
                  </a:ln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43"/>
            <p:cNvSpPr/>
            <p:nvPr/>
          </p:nvSpPr>
          <p:spPr>
            <a:xfrm>
              <a:off x="2624328" y="4057657"/>
              <a:ext cx="20113" cy="22639"/>
            </a:xfrm>
            <a:custGeom>
              <a:avLst/>
              <a:gdLst/>
              <a:ahLst/>
              <a:cxnLst/>
              <a:rect l="l" t="t" r="r" b="b"/>
              <a:pathLst>
                <a:path w="215" h="242" extrusionOk="0">
                  <a:moveTo>
                    <a:pt x="108" y="1"/>
                  </a:moveTo>
                  <a:lnTo>
                    <a:pt x="0" y="108"/>
                  </a:lnTo>
                  <a:lnTo>
                    <a:pt x="108" y="242"/>
                  </a:lnTo>
                  <a:cubicBezTo>
                    <a:pt x="215" y="242"/>
                    <a:pt x="215" y="108"/>
                    <a:pt x="215" y="108"/>
                  </a:cubicBezTo>
                  <a:cubicBezTo>
                    <a:pt x="215" y="108"/>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43"/>
            <p:cNvSpPr/>
            <p:nvPr/>
          </p:nvSpPr>
          <p:spPr>
            <a:xfrm>
              <a:off x="2802073" y="4057657"/>
              <a:ext cx="20113" cy="22639"/>
            </a:xfrm>
            <a:custGeom>
              <a:avLst/>
              <a:gdLst/>
              <a:ahLst/>
              <a:cxnLst/>
              <a:rect l="l" t="t" r="r" b="b"/>
              <a:pathLst>
                <a:path w="215" h="242" extrusionOk="0">
                  <a:moveTo>
                    <a:pt x="108" y="1"/>
                  </a:moveTo>
                  <a:cubicBezTo>
                    <a:pt x="1" y="1"/>
                    <a:pt x="1" y="108"/>
                    <a:pt x="1" y="108"/>
                  </a:cubicBezTo>
                  <a:cubicBezTo>
                    <a:pt x="1" y="108"/>
                    <a:pt x="1" y="242"/>
                    <a:pt x="108" y="242"/>
                  </a:cubicBezTo>
                  <a:lnTo>
                    <a:pt x="215" y="108"/>
                  </a:ln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43"/>
            <p:cNvSpPr/>
            <p:nvPr/>
          </p:nvSpPr>
          <p:spPr>
            <a:xfrm>
              <a:off x="2278754" y="4205372"/>
              <a:ext cx="22639" cy="20113"/>
            </a:xfrm>
            <a:custGeom>
              <a:avLst/>
              <a:gdLst/>
              <a:ahLst/>
              <a:cxnLst/>
              <a:rect l="l" t="t" r="r" b="b"/>
              <a:pathLst>
                <a:path w="242" h="215" extrusionOk="0">
                  <a:moveTo>
                    <a:pt x="135" y="1"/>
                  </a:moveTo>
                  <a:lnTo>
                    <a:pt x="1" y="108"/>
                  </a:lnTo>
                  <a:lnTo>
                    <a:pt x="135" y="215"/>
                  </a:lnTo>
                  <a:lnTo>
                    <a:pt x="242"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43"/>
            <p:cNvSpPr/>
            <p:nvPr/>
          </p:nvSpPr>
          <p:spPr>
            <a:xfrm>
              <a:off x="2456593" y="4205372"/>
              <a:ext cx="10103" cy="20113"/>
            </a:xfrm>
            <a:custGeom>
              <a:avLst/>
              <a:gdLst/>
              <a:ahLst/>
              <a:cxnLst/>
              <a:rect l="l" t="t" r="r" b="b"/>
              <a:pathLst>
                <a:path w="108" h="215" extrusionOk="0">
                  <a:moveTo>
                    <a:pt x="107" y="1"/>
                  </a:moveTo>
                  <a:cubicBezTo>
                    <a:pt x="0" y="1"/>
                    <a:pt x="0" y="108"/>
                    <a:pt x="0" y="108"/>
                  </a:cubicBezTo>
                  <a:lnTo>
                    <a:pt x="0" y="215"/>
                  </a:lnTo>
                  <a:cubicBezTo>
                    <a:pt x="107" y="215"/>
                    <a:pt x="107" y="108"/>
                    <a:pt x="107" y="108"/>
                  </a:cubicBez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43"/>
            <p:cNvSpPr/>
            <p:nvPr/>
          </p:nvSpPr>
          <p:spPr>
            <a:xfrm>
              <a:off x="2624328" y="4205372"/>
              <a:ext cx="20113" cy="20113"/>
            </a:xfrm>
            <a:custGeom>
              <a:avLst/>
              <a:gdLst/>
              <a:ahLst/>
              <a:cxnLst/>
              <a:rect l="l" t="t" r="r" b="b"/>
              <a:pathLst>
                <a:path w="215" h="215" extrusionOk="0">
                  <a:moveTo>
                    <a:pt x="108" y="1"/>
                  </a:moveTo>
                  <a:lnTo>
                    <a:pt x="0" y="108"/>
                  </a:lnTo>
                  <a:cubicBezTo>
                    <a:pt x="108" y="108"/>
                    <a:pt x="108" y="215"/>
                    <a:pt x="108" y="215"/>
                  </a:cubicBezTo>
                  <a:cubicBezTo>
                    <a:pt x="215" y="215"/>
                    <a:pt x="215" y="108"/>
                    <a:pt x="215" y="108"/>
                  </a:cubicBez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43"/>
            <p:cNvSpPr/>
            <p:nvPr/>
          </p:nvSpPr>
          <p:spPr>
            <a:xfrm>
              <a:off x="2802073" y="4205372"/>
              <a:ext cx="20113" cy="20113"/>
            </a:xfrm>
            <a:custGeom>
              <a:avLst/>
              <a:gdLst/>
              <a:ahLst/>
              <a:cxnLst/>
              <a:rect l="l" t="t" r="r" b="b"/>
              <a:pathLst>
                <a:path w="215" h="215" extrusionOk="0">
                  <a:moveTo>
                    <a:pt x="108" y="1"/>
                  </a:moveTo>
                  <a:cubicBezTo>
                    <a:pt x="1" y="1"/>
                    <a:pt x="1" y="108"/>
                    <a:pt x="1" y="108"/>
                  </a:cubicBezTo>
                  <a:cubicBezTo>
                    <a:pt x="1" y="108"/>
                    <a:pt x="1" y="215"/>
                    <a:pt x="108" y="215"/>
                  </a:cubicBezTo>
                  <a:lnTo>
                    <a:pt x="215" y="108"/>
                  </a:ln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43"/>
            <p:cNvSpPr/>
            <p:nvPr/>
          </p:nvSpPr>
          <p:spPr>
            <a:xfrm>
              <a:off x="2278754" y="4350656"/>
              <a:ext cx="22639" cy="20113"/>
            </a:xfrm>
            <a:custGeom>
              <a:avLst/>
              <a:gdLst/>
              <a:ahLst/>
              <a:cxnLst/>
              <a:rect l="l" t="t" r="r" b="b"/>
              <a:pathLst>
                <a:path w="242" h="215" extrusionOk="0">
                  <a:moveTo>
                    <a:pt x="135" y="0"/>
                  </a:moveTo>
                  <a:cubicBezTo>
                    <a:pt x="135" y="0"/>
                    <a:pt x="1" y="0"/>
                    <a:pt x="1" y="107"/>
                  </a:cubicBezTo>
                  <a:lnTo>
                    <a:pt x="135" y="214"/>
                  </a:lnTo>
                  <a:lnTo>
                    <a:pt x="242" y="107"/>
                  </a:lnTo>
                  <a:cubicBezTo>
                    <a:pt x="242" y="0"/>
                    <a:pt x="135" y="0"/>
                    <a:pt x="1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43"/>
            <p:cNvSpPr/>
            <p:nvPr/>
          </p:nvSpPr>
          <p:spPr>
            <a:xfrm>
              <a:off x="2456593" y="4350656"/>
              <a:ext cx="10103" cy="20113"/>
            </a:xfrm>
            <a:custGeom>
              <a:avLst/>
              <a:gdLst/>
              <a:ahLst/>
              <a:cxnLst/>
              <a:rect l="l" t="t" r="r" b="b"/>
              <a:pathLst>
                <a:path w="108" h="215" extrusionOk="0">
                  <a:moveTo>
                    <a:pt x="107" y="0"/>
                  </a:moveTo>
                  <a:cubicBezTo>
                    <a:pt x="0" y="0"/>
                    <a:pt x="0" y="0"/>
                    <a:pt x="0" y="107"/>
                  </a:cubicBezTo>
                  <a:lnTo>
                    <a:pt x="0" y="214"/>
                  </a:lnTo>
                  <a:cubicBezTo>
                    <a:pt x="107" y="214"/>
                    <a:pt x="107" y="107"/>
                    <a:pt x="107" y="107"/>
                  </a:cubicBezTo>
                  <a:lnTo>
                    <a:pt x="1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43"/>
            <p:cNvSpPr/>
            <p:nvPr/>
          </p:nvSpPr>
          <p:spPr>
            <a:xfrm>
              <a:off x="2624328" y="4350656"/>
              <a:ext cx="20113" cy="20113"/>
            </a:xfrm>
            <a:custGeom>
              <a:avLst/>
              <a:gdLst/>
              <a:ahLst/>
              <a:cxnLst/>
              <a:rect l="l" t="t" r="r" b="b"/>
              <a:pathLst>
                <a:path w="215" h="215" extrusionOk="0">
                  <a:moveTo>
                    <a:pt x="108" y="0"/>
                  </a:moveTo>
                  <a:cubicBezTo>
                    <a:pt x="108" y="0"/>
                    <a:pt x="0" y="0"/>
                    <a:pt x="0" y="107"/>
                  </a:cubicBezTo>
                  <a:cubicBezTo>
                    <a:pt x="108" y="107"/>
                    <a:pt x="108" y="107"/>
                    <a:pt x="108" y="214"/>
                  </a:cubicBezTo>
                  <a:cubicBezTo>
                    <a:pt x="215" y="214"/>
                    <a:pt x="215" y="107"/>
                    <a:pt x="215" y="107"/>
                  </a:cubicBezTo>
                  <a:cubicBezTo>
                    <a:pt x="215" y="0"/>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43"/>
            <p:cNvSpPr/>
            <p:nvPr/>
          </p:nvSpPr>
          <p:spPr>
            <a:xfrm>
              <a:off x="2802073" y="4350656"/>
              <a:ext cx="20113" cy="20113"/>
            </a:xfrm>
            <a:custGeom>
              <a:avLst/>
              <a:gdLst/>
              <a:ahLst/>
              <a:cxnLst/>
              <a:rect l="l" t="t" r="r" b="b"/>
              <a:pathLst>
                <a:path w="215" h="215" extrusionOk="0">
                  <a:moveTo>
                    <a:pt x="108" y="0"/>
                  </a:moveTo>
                  <a:cubicBezTo>
                    <a:pt x="1" y="0"/>
                    <a:pt x="1" y="0"/>
                    <a:pt x="1" y="107"/>
                  </a:cubicBezTo>
                  <a:cubicBezTo>
                    <a:pt x="1" y="107"/>
                    <a:pt x="1" y="214"/>
                    <a:pt x="108" y="214"/>
                  </a:cubicBezTo>
                  <a:lnTo>
                    <a:pt x="215" y="107"/>
                  </a:lnTo>
                  <a:cubicBezTo>
                    <a:pt x="215" y="0"/>
                    <a:pt x="108"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43"/>
            <p:cNvSpPr/>
            <p:nvPr/>
          </p:nvSpPr>
          <p:spPr>
            <a:xfrm>
              <a:off x="2278754" y="4495845"/>
              <a:ext cx="22639" cy="10103"/>
            </a:xfrm>
            <a:custGeom>
              <a:avLst/>
              <a:gdLst/>
              <a:ahLst/>
              <a:cxnLst/>
              <a:rect l="l" t="t" r="r" b="b"/>
              <a:pathLst>
                <a:path w="242" h="108" extrusionOk="0">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43"/>
            <p:cNvSpPr/>
            <p:nvPr/>
          </p:nvSpPr>
          <p:spPr>
            <a:xfrm>
              <a:off x="2456593" y="4495845"/>
              <a:ext cx="10103" cy="15342"/>
            </a:xfrm>
            <a:custGeom>
              <a:avLst/>
              <a:gdLst/>
              <a:ahLst/>
              <a:cxnLst/>
              <a:rect l="l" t="t" r="r" b="b"/>
              <a:pathLst>
                <a:path w="108" h="164" extrusionOk="0">
                  <a:moveTo>
                    <a:pt x="107" y="1"/>
                  </a:moveTo>
                  <a:cubicBezTo>
                    <a:pt x="0" y="1"/>
                    <a:pt x="0" y="1"/>
                    <a:pt x="0" y="108"/>
                  </a:cubicBezTo>
                  <a:cubicBezTo>
                    <a:pt x="32" y="148"/>
                    <a:pt x="55" y="164"/>
                    <a:pt x="70" y="164"/>
                  </a:cubicBezTo>
                  <a:cubicBezTo>
                    <a:pt x="107" y="164"/>
                    <a:pt x="107" y="76"/>
                    <a:pt x="1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43"/>
            <p:cNvSpPr/>
            <p:nvPr/>
          </p:nvSpPr>
          <p:spPr>
            <a:xfrm>
              <a:off x="2624328" y="4495845"/>
              <a:ext cx="20113" cy="15342"/>
            </a:xfrm>
            <a:custGeom>
              <a:avLst/>
              <a:gdLst/>
              <a:ahLst/>
              <a:cxnLst/>
              <a:rect l="l" t="t" r="r" b="b"/>
              <a:pathLst>
                <a:path w="215" h="164" extrusionOk="0">
                  <a:moveTo>
                    <a:pt x="108" y="1"/>
                  </a:moveTo>
                  <a:cubicBezTo>
                    <a:pt x="108" y="1"/>
                    <a:pt x="0" y="1"/>
                    <a:pt x="0" y="108"/>
                  </a:cubicBezTo>
                  <a:lnTo>
                    <a:pt x="108" y="108"/>
                  </a:lnTo>
                  <a:cubicBezTo>
                    <a:pt x="140" y="148"/>
                    <a:pt x="162" y="164"/>
                    <a:pt x="178" y="164"/>
                  </a:cubicBezTo>
                  <a:cubicBezTo>
                    <a:pt x="215" y="164"/>
                    <a:pt x="215" y="76"/>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43"/>
            <p:cNvSpPr/>
            <p:nvPr/>
          </p:nvSpPr>
          <p:spPr>
            <a:xfrm>
              <a:off x="2802073" y="4495845"/>
              <a:ext cx="20113" cy="10103"/>
            </a:xfrm>
            <a:custGeom>
              <a:avLst/>
              <a:gdLst/>
              <a:ahLst/>
              <a:cxnLst/>
              <a:rect l="l" t="t" r="r" b="b"/>
              <a:pathLst>
                <a:path w="215" h="108" extrusionOk="0">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43"/>
            <p:cNvSpPr/>
            <p:nvPr/>
          </p:nvSpPr>
          <p:spPr>
            <a:xfrm>
              <a:off x="2278754" y="4643561"/>
              <a:ext cx="22639" cy="10103"/>
            </a:xfrm>
            <a:custGeom>
              <a:avLst/>
              <a:gdLst/>
              <a:ahLst/>
              <a:cxnLst/>
              <a:rect l="l" t="t" r="r" b="b"/>
              <a:pathLst>
                <a:path w="242" h="108" extrusionOk="0">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43"/>
            <p:cNvSpPr/>
            <p:nvPr/>
          </p:nvSpPr>
          <p:spPr>
            <a:xfrm>
              <a:off x="2456593" y="4643561"/>
              <a:ext cx="10103" cy="10103"/>
            </a:xfrm>
            <a:custGeom>
              <a:avLst/>
              <a:gdLst/>
              <a:ahLst/>
              <a:cxnLst/>
              <a:rect l="l" t="t" r="r" b="b"/>
              <a:pathLst>
                <a:path w="108" h="108" extrusionOk="0">
                  <a:moveTo>
                    <a:pt x="107" y="1"/>
                  </a:moveTo>
                  <a:cubicBezTo>
                    <a:pt x="0" y="1"/>
                    <a:pt x="0" y="1"/>
                    <a:pt x="0" y="108"/>
                  </a:cubicBezTo>
                  <a:lnTo>
                    <a:pt x="107" y="108"/>
                  </a:ln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43"/>
            <p:cNvSpPr/>
            <p:nvPr/>
          </p:nvSpPr>
          <p:spPr>
            <a:xfrm>
              <a:off x="2624328" y="4643561"/>
              <a:ext cx="20113" cy="10103"/>
            </a:xfrm>
            <a:custGeom>
              <a:avLst/>
              <a:gdLst/>
              <a:ahLst/>
              <a:cxnLst/>
              <a:rect l="l" t="t" r="r" b="b"/>
              <a:pathLst>
                <a:path w="215" h="108" extrusionOk="0">
                  <a:moveTo>
                    <a:pt x="108" y="1"/>
                  </a:moveTo>
                  <a:cubicBezTo>
                    <a:pt x="108" y="1"/>
                    <a:pt x="0" y="1"/>
                    <a:pt x="0" y="108"/>
                  </a:cubicBezTo>
                  <a:lnTo>
                    <a:pt x="215" y="108"/>
                  </a:ln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43"/>
            <p:cNvSpPr/>
            <p:nvPr/>
          </p:nvSpPr>
          <p:spPr>
            <a:xfrm>
              <a:off x="2802073" y="4643561"/>
              <a:ext cx="20113" cy="10103"/>
            </a:xfrm>
            <a:custGeom>
              <a:avLst/>
              <a:gdLst/>
              <a:ahLst/>
              <a:cxnLst/>
              <a:rect l="l" t="t" r="r" b="b"/>
              <a:pathLst>
                <a:path w="215" h="108" extrusionOk="0">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2" name="Google Shape;612;p43"/>
          <p:cNvGrpSpPr/>
          <p:nvPr/>
        </p:nvGrpSpPr>
        <p:grpSpPr>
          <a:xfrm flipH="1">
            <a:off x="1412772" y="4130692"/>
            <a:ext cx="541000" cy="741197"/>
            <a:chOff x="548547" y="2097130"/>
            <a:chExt cx="541000" cy="741197"/>
          </a:xfrm>
        </p:grpSpPr>
        <p:sp>
          <p:nvSpPr>
            <p:cNvPr id="613" name="Google Shape;613;p43"/>
            <p:cNvSpPr/>
            <p:nvPr/>
          </p:nvSpPr>
          <p:spPr>
            <a:xfrm>
              <a:off x="548547" y="2097130"/>
              <a:ext cx="20113" cy="14500"/>
            </a:xfrm>
            <a:custGeom>
              <a:avLst/>
              <a:gdLst/>
              <a:ahLst/>
              <a:cxnLst/>
              <a:rect l="l" t="t" r="r" b="b"/>
              <a:pathLst>
                <a:path w="215" h="155" extrusionOk="0">
                  <a:moveTo>
                    <a:pt x="108" y="0"/>
                  </a:moveTo>
                  <a:cubicBezTo>
                    <a:pt x="108" y="0"/>
                    <a:pt x="1" y="0"/>
                    <a:pt x="1" y="107"/>
                  </a:cubicBezTo>
                  <a:lnTo>
                    <a:pt x="108" y="107"/>
                  </a:lnTo>
                  <a:cubicBezTo>
                    <a:pt x="143" y="143"/>
                    <a:pt x="167" y="155"/>
                    <a:pt x="183" y="155"/>
                  </a:cubicBezTo>
                  <a:cubicBezTo>
                    <a:pt x="215" y="155"/>
                    <a:pt x="215" y="107"/>
                    <a:pt x="215" y="107"/>
                  </a:cubicBezTo>
                  <a:cubicBezTo>
                    <a:pt x="215" y="0"/>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43"/>
            <p:cNvSpPr/>
            <p:nvPr/>
          </p:nvSpPr>
          <p:spPr>
            <a:xfrm>
              <a:off x="726386" y="2097130"/>
              <a:ext cx="20113" cy="14500"/>
            </a:xfrm>
            <a:custGeom>
              <a:avLst/>
              <a:gdLst/>
              <a:ahLst/>
              <a:cxnLst/>
              <a:rect l="l" t="t" r="r" b="b"/>
              <a:pathLst>
                <a:path w="215" h="155" extrusionOk="0">
                  <a:moveTo>
                    <a:pt x="107" y="0"/>
                  </a:moveTo>
                  <a:cubicBezTo>
                    <a:pt x="0" y="0"/>
                    <a:pt x="0" y="0"/>
                    <a:pt x="0" y="107"/>
                  </a:cubicBezTo>
                  <a:lnTo>
                    <a:pt x="107" y="107"/>
                  </a:lnTo>
                  <a:cubicBezTo>
                    <a:pt x="107" y="143"/>
                    <a:pt x="119" y="155"/>
                    <a:pt x="135" y="155"/>
                  </a:cubicBezTo>
                  <a:cubicBezTo>
                    <a:pt x="167" y="155"/>
                    <a:pt x="214" y="107"/>
                    <a:pt x="214" y="107"/>
                  </a:cubicBezTo>
                  <a:cubicBezTo>
                    <a:pt x="214" y="0"/>
                    <a:pt x="107" y="0"/>
                    <a:pt x="1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43"/>
            <p:cNvSpPr/>
            <p:nvPr/>
          </p:nvSpPr>
          <p:spPr>
            <a:xfrm>
              <a:off x="901605" y="2097130"/>
              <a:ext cx="12629" cy="20113"/>
            </a:xfrm>
            <a:custGeom>
              <a:avLst/>
              <a:gdLst/>
              <a:ahLst/>
              <a:cxnLst/>
              <a:rect l="l" t="t" r="r" b="b"/>
              <a:pathLst>
                <a:path w="135" h="215" extrusionOk="0">
                  <a:moveTo>
                    <a:pt x="135" y="0"/>
                  </a:moveTo>
                  <a:cubicBezTo>
                    <a:pt x="1" y="0"/>
                    <a:pt x="1" y="0"/>
                    <a:pt x="1" y="107"/>
                  </a:cubicBezTo>
                  <a:cubicBezTo>
                    <a:pt x="1" y="107"/>
                    <a:pt x="1" y="214"/>
                    <a:pt x="135" y="214"/>
                  </a:cubicBezTo>
                  <a:lnTo>
                    <a:pt x="135" y="107"/>
                  </a:lnTo>
                  <a:lnTo>
                    <a:pt x="1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43"/>
            <p:cNvSpPr/>
            <p:nvPr/>
          </p:nvSpPr>
          <p:spPr>
            <a:xfrm>
              <a:off x="1069340" y="2097130"/>
              <a:ext cx="20207" cy="14500"/>
            </a:xfrm>
            <a:custGeom>
              <a:avLst/>
              <a:gdLst/>
              <a:ahLst/>
              <a:cxnLst/>
              <a:rect l="l" t="t" r="r" b="b"/>
              <a:pathLst>
                <a:path w="216" h="155" extrusionOk="0">
                  <a:moveTo>
                    <a:pt x="108" y="0"/>
                  </a:moveTo>
                  <a:cubicBezTo>
                    <a:pt x="108" y="0"/>
                    <a:pt x="1" y="0"/>
                    <a:pt x="1" y="107"/>
                  </a:cubicBezTo>
                  <a:lnTo>
                    <a:pt x="108" y="107"/>
                  </a:lnTo>
                  <a:cubicBezTo>
                    <a:pt x="144" y="143"/>
                    <a:pt x="168" y="155"/>
                    <a:pt x="183" y="155"/>
                  </a:cubicBezTo>
                  <a:cubicBezTo>
                    <a:pt x="215" y="155"/>
                    <a:pt x="215" y="107"/>
                    <a:pt x="215" y="107"/>
                  </a:cubicBezTo>
                  <a:cubicBezTo>
                    <a:pt x="215" y="0"/>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43"/>
            <p:cNvSpPr/>
            <p:nvPr/>
          </p:nvSpPr>
          <p:spPr>
            <a:xfrm>
              <a:off x="548547" y="2242319"/>
              <a:ext cx="20113" cy="15342"/>
            </a:xfrm>
            <a:custGeom>
              <a:avLst/>
              <a:gdLst/>
              <a:ahLst/>
              <a:cxnLst/>
              <a:rect l="l" t="t" r="r" b="b"/>
              <a:pathLst>
                <a:path w="215" h="164" extrusionOk="0">
                  <a:moveTo>
                    <a:pt x="108" y="1"/>
                  </a:moveTo>
                  <a:cubicBezTo>
                    <a:pt x="108" y="1"/>
                    <a:pt x="1" y="1"/>
                    <a:pt x="1" y="108"/>
                  </a:cubicBezTo>
                  <a:lnTo>
                    <a:pt x="108" y="108"/>
                  </a:lnTo>
                  <a:cubicBezTo>
                    <a:pt x="140" y="148"/>
                    <a:pt x="162" y="164"/>
                    <a:pt x="178" y="164"/>
                  </a:cubicBezTo>
                  <a:cubicBezTo>
                    <a:pt x="215" y="164"/>
                    <a:pt x="215" y="76"/>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43"/>
            <p:cNvSpPr/>
            <p:nvPr/>
          </p:nvSpPr>
          <p:spPr>
            <a:xfrm>
              <a:off x="726386" y="2242319"/>
              <a:ext cx="20113" cy="15342"/>
            </a:xfrm>
            <a:custGeom>
              <a:avLst/>
              <a:gdLst/>
              <a:ahLst/>
              <a:cxnLst/>
              <a:rect l="l" t="t" r="r" b="b"/>
              <a:pathLst>
                <a:path w="215" h="164" extrusionOk="0">
                  <a:moveTo>
                    <a:pt x="107" y="1"/>
                  </a:moveTo>
                  <a:cubicBezTo>
                    <a:pt x="0" y="1"/>
                    <a:pt x="0" y="1"/>
                    <a:pt x="0" y="108"/>
                  </a:cubicBezTo>
                  <a:lnTo>
                    <a:pt x="107" y="108"/>
                  </a:lnTo>
                  <a:cubicBezTo>
                    <a:pt x="107" y="148"/>
                    <a:pt x="117" y="164"/>
                    <a:pt x="130" y="164"/>
                  </a:cubicBezTo>
                  <a:cubicBezTo>
                    <a:pt x="162" y="164"/>
                    <a:pt x="214" y="76"/>
                    <a:pt x="2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43"/>
            <p:cNvSpPr/>
            <p:nvPr/>
          </p:nvSpPr>
          <p:spPr>
            <a:xfrm>
              <a:off x="901605" y="2242319"/>
              <a:ext cx="12629" cy="10103"/>
            </a:xfrm>
            <a:custGeom>
              <a:avLst/>
              <a:gdLst/>
              <a:ahLst/>
              <a:cxnLst/>
              <a:rect l="l" t="t" r="r" b="b"/>
              <a:pathLst>
                <a:path w="135" h="108" extrusionOk="0">
                  <a:moveTo>
                    <a:pt x="135" y="1"/>
                  </a:moveTo>
                  <a:cubicBezTo>
                    <a:pt x="1" y="1"/>
                    <a:pt x="1" y="1"/>
                    <a:pt x="1" y="108"/>
                  </a:cubicBezTo>
                  <a:lnTo>
                    <a:pt x="135"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43"/>
            <p:cNvSpPr/>
            <p:nvPr/>
          </p:nvSpPr>
          <p:spPr>
            <a:xfrm>
              <a:off x="1069340" y="2242319"/>
              <a:ext cx="20207" cy="15342"/>
            </a:xfrm>
            <a:custGeom>
              <a:avLst/>
              <a:gdLst/>
              <a:ahLst/>
              <a:cxnLst/>
              <a:rect l="l" t="t" r="r" b="b"/>
              <a:pathLst>
                <a:path w="216" h="164" extrusionOk="0">
                  <a:moveTo>
                    <a:pt x="108" y="1"/>
                  </a:moveTo>
                  <a:cubicBezTo>
                    <a:pt x="108" y="1"/>
                    <a:pt x="1" y="1"/>
                    <a:pt x="1" y="108"/>
                  </a:cubicBezTo>
                  <a:lnTo>
                    <a:pt x="108" y="108"/>
                  </a:lnTo>
                  <a:cubicBezTo>
                    <a:pt x="140" y="148"/>
                    <a:pt x="163" y="164"/>
                    <a:pt x="178" y="164"/>
                  </a:cubicBezTo>
                  <a:cubicBezTo>
                    <a:pt x="215" y="164"/>
                    <a:pt x="215" y="76"/>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43"/>
            <p:cNvSpPr/>
            <p:nvPr/>
          </p:nvSpPr>
          <p:spPr>
            <a:xfrm>
              <a:off x="548547" y="2390035"/>
              <a:ext cx="20113" cy="10103"/>
            </a:xfrm>
            <a:custGeom>
              <a:avLst/>
              <a:gdLst/>
              <a:ahLst/>
              <a:cxnLst/>
              <a:rect l="l" t="t" r="r" b="b"/>
              <a:pathLst>
                <a:path w="215" h="108" extrusionOk="0">
                  <a:moveTo>
                    <a:pt x="108" y="1"/>
                  </a:moveTo>
                  <a:cubicBezTo>
                    <a:pt x="108" y="1"/>
                    <a:pt x="1" y="1"/>
                    <a:pt x="1" y="108"/>
                  </a:cubicBezTo>
                  <a:lnTo>
                    <a:pt x="215" y="108"/>
                  </a:ln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43"/>
            <p:cNvSpPr/>
            <p:nvPr/>
          </p:nvSpPr>
          <p:spPr>
            <a:xfrm>
              <a:off x="726386" y="2390035"/>
              <a:ext cx="20113" cy="10103"/>
            </a:xfrm>
            <a:custGeom>
              <a:avLst/>
              <a:gdLst/>
              <a:ahLst/>
              <a:cxnLst/>
              <a:rect l="l" t="t" r="r" b="b"/>
              <a:pathLst>
                <a:path w="215" h="108" extrusionOk="0">
                  <a:moveTo>
                    <a:pt x="107" y="1"/>
                  </a:moveTo>
                  <a:cubicBezTo>
                    <a:pt x="0" y="1"/>
                    <a:pt x="0" y="1"/>
                    <a:pt x="0" y="108"/>
                  </a:cubicBezTo>
                  <a:lnTo>
                    <a:pt x="214" y="108"/>
                  </a:lnTo>
                  <a:cubicBezTo>
                    <a:pt x="214" y="1"/>
                    <a:pt x="107" y="1"/>
                    <a:pt x="1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43"/>
            <p:cNvSpPr/>
            <p:nvPr/>
          </p:nvSpPr>
          <p:spPr>
            <a:xfrm>
              <a:off x="901605" y="2390035"/>
              <a:ext cx="12629" cy="10103"/>
            </a:xfrm>
            <a:custGeom>
              <a:avLst/>
              <a:gdLst/>
              <a:ahLst/>
              <a:cxnLst/>
              <a:rect l="l" t="t" r="r" b="b"/>
              <a:pathLst>
                <a:path w="135" h="108" extrusionOk="0">
                  <a:moveTo>
                    <a:pt x="135" y="1"/>
                  </a:moveTo>
                  <a:cubicBezTo>
                    <a:pt x="1" y="1"/>
                    <a:pt x="1" y="1"/>
                    <a:pt x="1" y="108"/>
                  </a:cubicBezTo>
                  <a:lnTo>
                    <a:pt x="135"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43"/>
            <p:cNvSpPr/>
            <p:nvPr/>
          </p:nvSpPr>
          <p:spPr>
            <a:xfrm>
              <a:off x="1069340" y="2390035"/>
              <a:ext cx="20207" cy="10103"/>
            </a:xfrm>
            <a:custGeom>
              <a:avLst/>
              <a:gdLst/>
              <a:ahLst/>
              <a:cxnLst/>
              <a:rect l="l" t="t" r="r" b="b"/>
              <a:pathLst>
                <a:path w="216" h="108" extrusionOk="0">
                  <a:moveTo>
                    <a:pt x="108" y="1"/>
                  </a:moveTo>
                  <a:cubicBezTo>
                    <a:pt x="108" y="1"/>
                    <a:pt x="1" y="1"/>
                    <a:pt x="1" y="108"/>
                  </a:cubicBezTo>
                  <a:lnTo>
                    <a:pt x="215" y="108"/>
                  </a:ln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43"/>
            <p:cNvSpPr/>
            <p:nvPr/>
          </p:nvSpPr>
          <p:spPr>
            <a:xfrm>
              <a:off x="548547" y="2535318"/>
              <a:ext cx="20113" cy="10103"/>
            </a:xfrm>
            <a:custGeom>
              <a:avLst/>
              <a:gdLst/>
              <a:ahLst/>
              <a:cxnLst/>
              <a:rect l="l" t="t" r="r" b="b"/>
              <a:pathLst>
                <a:path w="215" h="108" extrusionOk="0">
                  <a:moveTo>
                    <a:pt x="1" y="0"/>
                  </a:moveTo>
                  <a:cubicBezTo>
                    <a:pt x="1" y="107"/>
                    <a:pt x="108" y="107"/>
                    <a:pt x="108" y="107"/>
                  </a:cubicBezTo>
                  <a:cubicBezTo>
                    <a:pt x="215" y="107"/>
                    <a:pt x="215" y="107"/>
                    <a:pt x="2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43"/>
            <p:cNvSpPr/>
            <p:nvPr/>
          </p:nvSpPr>
          <p:spPr>
            <a:xfrm>
              <a:off x="726386" y="2535318"/>
              <a:ext cx="20113" cy="10103"/>
            </a:xfrm>
            <a:custGeom>
              <a:avLst/>
              <a:gdLst/>
              <a:ahLst/>
              <a:cxnLst/>
              <a:rect l="l" t="t" r="r" b="b"/>
              <a:pathLst>
                <a:path w="215" h="108" extrusionOk="0">
                  <a:moveTo>
                    <a:pt x="0" y="0"/>
                  </a:moveTo>
                  <a:cubicBezTo>
                    <a:pt x="0" y="107"/>
                    <a:pt x="0" y="107"/>
                    <a:pt x="107" y="107"/>
                  </a:cubicBezTo>
                  <a:cubicBezTo>
                    <a:pt x="107" y="107"/>
                    <a:pt x="214" y="107"/>
                    <a:pt x="2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43"/>
            <p:cNvSpPr/>
            <p:nvPr/>
          </p:nvSpPr>
          <p:spPr>
            <a:xfrm>
              <a:off x="901605" y="2535318"/>
              <a:ext cx="12629" cy="10103"/>
            </a:xfrm>
            <a:custGeom>
              <a:avLst/>
              <a:gdLst/>
              <a:ahLst/>
              <a:cxnLst/>
              <a:rect l="l" t="t" r="r" b="b"/>
              <a:pathLst>
                <a:path w="135" h="108" extrusionOk="0">
                  <a:moveTo>
                    <a:pt x="1" y="0"/>
                  </a:moveTo>
                  <a:cubicBezTo>
                    <a:pt x="1" y="107"/>
                    <a:pt x="1" y="107"/>
                    <a:pt x="135" y="107"/>
                  </a:cubicBezTo>
                  <a:lnTo>
                    <a:pt x="1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43"/>
            <p:cNvSpPr/>
            <p:nvPr/>
          </p:nvSpPr>
          <p:spPr>
            <a:xfrm>
              <a:off x="1069340" y="2535318"/>
              <a:ext cx="20207" cy="10103"/>
            </a:xfrm>
            <a:custGeom>
              <a:avLst/>
              <a:gdLst/>
              <a:ahLst/>
              <a:cxnLst/>
              <a:rect l="l" t="t" r="r" b="b"/>
              <a:pathLst>
                <a:path w="216" h="108" extrusionOk="0">
                  <a:moveTo>
                    <a:pt x="1" y="0"/>
                  </a:moveTo>
                  <a:cubicBezTo>
                    <a:pt x="1" y="107"/>
                    <a:pt x="108" y="107"/>
                    <a:pt x="108" y="107"/>
                  </a:cubicBezTo>
                  <a:cubicBezTo>
                    <a:pt x="215" y="107"/>
                    <a:pt x="215" y="107"/>
                    <a:pt x="2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43"/>
            <p:cNvSpPr/>
            <p:nvPr/>
          </p:nvSpPr>
          <p:spPr>
            <a:xfrm>
              <a:off x="548547" y="2676391"/>
              <a:ext cx="20113" cy="14220"/>
            </a:xfrm>
            <a:custGeom>
              <a:avLst/>
              <a:gdLst/>
              <a:ahLst/>
              <a:cxnLst/>
              <a:rect l="l" t="t" r="r" b="b"/>
              <a:pathLst>
                <a:path w="215" h="152" extrusionOk="0">
                  <a:moveTo>
                    <a:pt x="86" y="0"/>
                  </a:moveTo>
                  <a:cubicBezTo>
                    <a:pt x="54" y="0"/>
                    <a:pt x="1" y="76"/>
                    <a:pt x="1" y="152"/>
                  </a:cubicBezTo>
                  <a:lnTo>
                    <a:pt x="108" y="152"/>
                  </a:lnTo>
                  <a:cubicBezTo>
                    <a:pt x="215" y="152"/>
                    <a:pt x="215" y="152"/>
                    <a:pt x="215" y="45"/>
                  </a:cubicBezTo>
                  <a:lnTo>
                    <a:pt x="108" y="45"/>
                  </a:lnTo>
                  <a:cubicBezTo>
                    <a:pt x="108" y="13"/>
                    <a:pt x="99" y="0"/>
                    <a:pt x="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43"/>
            <p:cNvSpPr/>
            <p:nvPr/>
          </p:nvSpPr>
          <p:spPr>
            <a:xfrm>
              <a:off x="726386" y="2676391"/>
              <a:ext cx="20113" cy="14220"/>
            </a:xfrm>
            <a:custGeom>
              <a:avLst/>
              <a:gdLst/>
              <a:ahLst/>
              <a:cxnLst/>
              <a:rect l="l" t="t" r="r" b="b"/>
              <a:pathLst>
                <a:path w="215" h="152" extrusionOk="0">
                  <a:moveTo>
                    <a:pt x="38" y="0"/>
                  </a:moveTo>
                  <a:cubicBezTo>
                    <a:pt x="0" y="0"/>
                    <a:pt x="0" y="76"/>
                    <a:pt x="0" y="152"/>
                  </a:cubicBezTo>
                  <a:lnTo>
                    <a:pt x="107" y="152"/>
                  </a:lnTo>
                  <a:cubicBezTo>
                    <a:pt x="107" y="152"/>
                    <a:pt x="214" y="152"/>
                    <a:pt x="214" y="45"/>
                  </a:cubicBezTo>
                  <a:lnTo>
                    <a:pt x="107" y="45"/>
                  </a:lnTo>
                  <a:cubicBezTo>
                    <a:pt x="76" y="13"/>
                    <a:pt x="54" y="0"/>
                    <a:pt x="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43"/>
            <p:cNvSpPr/>
            <p:nvPr/>
          </p:nvSpPr>
          <p:spPr>
            <a:xfrm>
              <a:off x="901605" y="2680507"/>
              <a:ext cx="12629" cy="10103"/>
            </a:xfrm>
            <a:custGeom>
              <a:avLst/>
              <a:gdLst/>
              <a:ahLst/>
              <a:cxnLst/>
              <a:rect l="l" t="t" r="r" b="b"/>
              <a:pathLst>
                <a:path w="135" h="108" extrusionOk="0">
                  <a:moveTo>
                    <a:pt x="1" y="1"/>
                  </a:moveTo>
                  <a:cubicBezTo>
                    <a:pt x="1" y="108"/>
                    <a:pt x="1" y="108"/>
                    <a:pt x="135" y="108"/>
                  </a:cubicBez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43"/>
            <p:cNvSpPr/>
            <p:nvPr/>
          </p:nvSpPr>
          <p:spPr>
            <a:xfrm>
              <a:off x="1069340" y="2676391"/>
              <a:ext cx="20207" cy="14220"/>
            </a:xfrm>
            <a:custGeom>
              <a:avLst/>
              <a:gdLst/>
              <a:ahLst/>
              <a:cxnLst/>
              <a:rect l="l" t="t" r="r" b="b"/>
              <a:pathLst>
                <a:path w="216" h="152" extrusionOk="0">
                  <a:moveTo>
                    <a:pt x="86" y="0"/>
                  </a:moveTo>
                  <a:cubicBezTo>
                    <a:pt x="55" y="0"/>
                    <a:pt x="1" y="76"/>
                    <a:pt x="1" y="152"/>
                  </a:cubicBezTo>
                  <a:lnTo>
                    <a:pt x="108" y="152"/>
                  </a:lnTo>
                  <a:cubicBezTo>
                    <a:pt x="215" y="152"/>
                    <a:pt x="215" y="152"/>
                    <a:pt x="215" y="45"/>
                  </a:cubicBezTo>
                  <a:lnTo>
                    <a:pt x="108" y="45"/>
                  </a:lnTo>
                  <a:cubicBezTo>
                    <a:pt x="108" y="13"/>
                    <a:pt x="99" y="0"/>
                    <a:pt x="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43"/>
            <p:cNvSpPr/>
            <p:nvPr/>
          </p:nvSpPr>
          <p:spPr>
            <a:xfrm>
              <a:off x="548547" y="2815687"/>
              <a:ext cx="20113" cy="22639"/>
            </a:xfrm>
            <a:custGeom>
              <a:avLst/>
              <a:gdLst/>
              <a:ahLst/>
              <a:cxnLst/>
              <a:rect l="l" t="t" r="r" b="b"/>
              <a:pathLst>
                <a:path w="215" h="242" extrusionOk="0">
                  <a:moveTo>
                    <a:pt x="108" y="1"/>
                  </a:moveTo>
                  <a:lnTo>
                    <a:pt x="1" y="135"/>
                  </a:lnTo>
                  <a:lnTo>
                    <a:pt x="108" y="242"/>
                  </a:lnTo>
                  <a:cubicBezTo>
                    <a:pt x="215" y="242"/>
                    <a:pt x="215" y="242"/>
                    <a:pt x="215" y="135"/>
                  </a:cubicBez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43"/>
            <p:cNvSpPr/>
            <p:nvPr/>
          </p:nvSpPr>
          <p:spPr>
            <a:xfrm>
              <a:off x="726386" y="2815687"/>
              <a:ext cx="20113" cy="22639"/>
            </a:xfrm>
            <a:custGeom>
              <a:avLst/>
              <a:gdLst/>
              <a:ahLst/>
              <a:cxnLst/>
              <a:rect l="l" t="t" r="r" b="b"/>
              <a:pathLst>
                <a:path w="215" h="242" extrusionOk="0">
                  <a:moveTo>
                    <a:pt x="107" y="1"/>
                  </a:moveTo>
                  <a:cubicBezTo>
                    <a:pt x="0" y="1"/>
                    <a:pt x="0" y="135"/>
                    <a:pt x="0" y="135"/>
                  </a:cubicBezTo>
                  <a:cubicBezTo>
                    <a:pt x="0" y="242"/>
                    <a:pt x="0" y="242"/>
                    <a:pt x="107" y="242"/>
                  </a:cubicBezTo>
                  <a:cubicBezTo>
                    <a:pt x="107" y="242"/>
                    <a:pt x="214" y="242"/>
                    <a:pt x="214" y="135"/>
                  </a:cubicBezTo>
                  <a:cubicBezTo>
                    <a:pt x="214" y="135"/>
                    <a:pt x="107" y="135"/>
                    <a:pt x="1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43"/>
            <p:cNvSpPr/>
            <p:nvPr/>
          </p:nvSpPr>
          <p:spPr>
            <a:xfrm>
              <a:off x="901605" y="2815687"/>
              <a:ext cx="12629" cy="22639"/>
            </a:xfrm>
            <a:custGeom>
              <a:avLst/>
              <a:gdLst/>
              <a:ahLst/>
              <a:cxnLst/>
              <a:rect l="l" t="t" r="r" b="b"/>
              <a:pathLst>
                <a:path w="135" h="242" extrusionOk="0">
                  <a:moveTo>
                    <a:pt x="135" y="1"/>
                  </a:moveTo>
                  <a:cubicBezTo>
                    <a:pt x="1" y="1"/>
                    <a:pt x="1" y="135"/>
                    <a:pt x="1" y="135"/>
                  </a:cubicBezTo>
                  <a:cubicBezTo>
                    <a:pt x="1" y="242"/>
                    <a:pt x="1" y="242"/>
                    <a:pt x="135" y="242"/>
                  </a:cubicBezTo>
                  <a:lnTo>
                    <a:pt x="135" y="135"/>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43"/>
            <p:cNvSpPr/>
            <p:nvPr/>
          </p:nvSpPr>
          <p:spPr>
            <a:xfrm>
              <a:off x="1069340" y="2815687"/>
              <a:ext cx="20207" cy="22639"/>
            </a:xfrm>
            <a:custGeom>
              <a:avLst/>
              <a:gdLst/>
              <a:ahLst/>
              <a:cxnLst/>
              <a:rect l="l" t="t" r="r" b="b"/>
              <a:pathLst>
                <a:path w="216" h="242" extrusionOk="0">
                  <a:moveTo>
                    <a:pt x="108" y="1"/>
                  </a:moveTo>
                  <a:lnTo>
                    <a:pt x="1" y="135"/>
                  </a:lnTo>
                  <a:cubicBezTo>
                    <a:pt x="1" y="242"/>
                    <a:pt x="108" y="242"/>
                    <a:pt x="108" y="242"/>
                  </a:cubicBezTo>
                  <a:cubicBezTo>
                    <a:pt x="215" y="242"/>
                    <a:pt x="215" y="242"/>
                    <a:pt x="215" y="135"/>
                  </a:cubicBez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 name="Google Shape;637;p43"/>
          <p:cNvGrpSpPr/>
          <p:nvPr/>
        </p:nvGrpSpPr>
        <p:grpSpPr>
          <a:xfrm flipH="1">
            <a:off x="5726954" y="313580"/>
            <a:ext cx="543432" cy="741197"/>
            <a:chOff x="2278754" y="3912467"/>
            <a:chExt cx="543432" cy="741197"/>
          </a:xfrm>
        </p:grpSpPr>
        <p:sp>
          <p:nvSpPr>
            <p:cNvPr id="638" name="Google Shape;638;p43"/>
            <p:cNvSpPr/>
            <p:nvPr/>
          </p:nvSpPr>
          <p:spPr>
            <a:xfrm>
              <a:off x="2278754" y="3912467"/>
              <a:ext cx="22639" cy="20113"/>
            </a:xfrm>
            <a:custGeom>
              <a:avLst/>
              <a:gdLst/>
              <a:ahLst/>
              <a:cxnLst/>
              <a:rect l="l" t="t" r="r" b="b"/>
              <a:pathLst>
                <a:path w="242" h="215" extrusionOk="0">
                  <a:moveTo>
                    <a:pt x="135" y="0"/>
                  </a:moveTo>
                  <a:lnTo>
                    <a:pt x="1" y="107"/>
                  </a:lnTo>
                  <a:cubicBezTo>
                    <a:pt x="1" y="214"/>
                    <a:pt x="135" y="214"/>
                    <a:pt x="135" y="214"/>
                  </a:cubicBezTo>
                  <a:cubicBezTo>
                    <a:pt x="135" y="214"/>
                    <a:pt x="242" y="214"/>
                    <a:pt x="242" y="107"/>
                  </a:cubicBezTo>
                  <a:lnTo>
                    <a:pt x="1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43"/>
            <p:cNvSpPr/>
            <p:nvPr/>
          </p:nvSpPr>
          <p:spPr>
            <a:xfrm>
              <a:off x="2456593" y="3912467"/>
              <a:ext cx="10103" cy="20113"/>
            </a:xfrm>
            <a:custGeom>
              <a:avLst/>
              <a:gdLst/>
              <a:ahLst/>
              <a:cxnLst/>
              <a:rect l="l" t="t" r="r" b="b"/>
              <a:pathLst>
                <a:path w="108" h="215" extrusionOk="0">
                  <a:moveTo>
                    <a:pt x="107" y="0"/>
                  </a:moveTo>
                  <a:cubicBezTo>
                    <a:pt x="0" y="0"/>
                    <a:pt x="0" y="107"/>
                    <a:pt x="0" y="107"/>
                  </a:cubicBezTo>
                  <a:lnTo>
                    <a:pt x="0" y="214"/>
                  </a:lnTo>
                  <a:cubicBezTo>
                    <a:pt x="107" y="214"/>
                    <a:pt x="107" y="214"/>
                    <a:pt x="107" y="107"/>
                  </a:cubicBezTo>
                  <a:lnTo>
                    <a:pt x="1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43"/>
            <p:cNvSpPr/>
            <p:nvPr/>
          </p:nvSpPr>
          <p:spPr>
            <a:xfrm>
              <a:off x="2624328" y="3912467"/>
              <a:ext cx="20113" cy="20113"/>
            </a:xfrm>
            <a:custGeom>
              <a:avLst/>
              <a:gdLst/>
              <a:ahLst/>
              <a:cxnLst/>
              <a:rect l="l" t="t" r="r" b="b"/>
              <a:pathLst>
                <a:path w="215" h="215" extrusionOk="0">
                  <a:moveTo>
                    <a:pt x="108" y="0"/>
                  </a:moveTo>
                  <a:lnTo>
                    <a:pt x="0" y="107"/>
                  </a:lnTo>
                  <a:lnTo>
                    <a:pt x="108" y="214"/>
                  </a:lnTo>
                  <a:cubicBezTo>
                    <a:pt x="215" y="214"/>
                    <a:pt x="215" y="214"/>
                    <a:pt x="215" y="107"/>
                  </a:cubicBezTo>
                  <a:cubicBezTo>
                    <a:pt x="215" y="107"/>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43"/>
            <p:cNvSpPr/>
            <p:nvPr/>
          </p:nvSpPr>
          <p:spPr>
            <a:xfrm>
              <a:off x="2802073" y="3912467"/>
              <a:ext cx="20113" cy="20113"/>
            </a:xfrm>
            <a:custGeom>
              <a:avLst/>
              <a:gdLst/>
              <a:ahLst/>
              <a:cxnLst/>
              <a:rect l="l" t="t" r="r" b="b"/>
              <a:pathLst>
                <a:path w="215" h="215" extrusionOk="0">
                  <a:moveTo>
                    <a:pt x="108" y="0"/>
                  </a:moveTo>
                  <a:cubicBezTo>
                    <a:pt x="1" y="0"/>
                    <a:pt x="1" y="107"/>
                    <a:pt x="1" y="107"/>
                  </a:cubicBezTo>
                  <a:cubicBezTo>
                    <a:pt x="1" y="214"/>
                    <a:pt x="1" y="214"/>
                    <a:pt x="108" y="214"/>
                  </a:cubicBezTo>
                  <a:cubicBezTo>
                    <a:pt x="108" y="214"/>
                    <a:pt x="215" y="214"/>
                    <a:pt x="215" y="107"/>
                  </a:cubicBezTo>
                  <a:lnTo>
                    <a:pt x="10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43"/>
            <p:cNvSpPr/>
            <p:nvPr/>
          </p:nvSpPr>
          <p:spPr>
            <a:xfrm>
              <a:off x="2278754" y="4057657"/>
              <a:ext cx="22639" cy="22639"/>
            </a:xfrm>
            <a:custGeom>
              <a:avLst/>
              <a:gdLst/>
              <a:ahLst/>
              <a:cxnLst/>
              <a:rect l="l" t="t" r="r" b="b"/>
              <a:pathLst>
                <a:path w="242" h="242" extrusionOk="0">
                  <a:moveTo>
                    <a:pt x="135" y="1"/>
                  </a:moveTo>
                  <a:lnTo>
                    <a:pt x="1" y="108"/>
                  </a:lnTo>
                  <a:lnTo>
                    <a:pt x="135" y="242"/>
                  </a:lnTo>
                  <a:lnTo>
                    <a:pt x="242"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43"/>
            <p:cNvSpPr/>
            <p:nvPr/>
          </p:nvSpPr>
          <p:spPr>
            <a:xfrm>
              <a:off x="2456593" y="4057657"/>
              <a:ext cx="10103" cy="22639"/>
            </a:xfrm>
            <a:custGeom>
              <a:avLst/>
              <a:gdLst/>
              <a:ahLst/>
              <a:cxnLst/>
              <a:rect l="l" t="t" r="r" b="b"/>
              <a:pathLst>
                <a:path w="108" h="242" extrusionOk="0">
                  <a:moveTo>
                    <a:pt x="107" y="1"/>
                  </a:moveTo>
                  <a:cubicBezTo>
                    <a:pt x="0" y="1"/>
                    <a:pt x="0" y="108"/>
                    <a:pt x="0" y="108"/>
                  </a:cubicBezTo>
                  <a:cubicBezTo>
                    <a:pt x="0" y="108"/>
                    <a:pt x="0" y="242"/>
                    <a:pt x="107" y="242"/>
                  </a:cubicBezTo>
                  <a:lnTo>
                    <a:pt x="107" y="108"/>
                  </a:ln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43"/>
            <p:cNvSpPr/>
            <p:nvPr/>
          </p:nvSpPr>
          <p:spPr>
            <a:xfrm>
              <a:off x="2624328" y="4057657"/>
              <a:ext cx="20113" cy="22639"/>
            </a:xfrm>
            <a:custGeom>
              <a:avLst/>
              <a:gdLst/>
              <a:ahLst/>
              <a:cxnLst/>
              <a:rect l="l" t="t" r="r" b="b"/>
              <a:pathLst>
                <a:path w="215" h="242" extrusionOk="0">
                  <a:moveTo>
                    <a:pt x="108" y="1"/>
                  </a:moveTo>
                  <a:lnTo>
                    <a:pt x="0" y="108"/>
                  </a:lnTo>
                  <a:lnTo>
                    <a:pt x="108" y="242"/>
                  </a:lnTo>
                  <a:cubicBezTo>
                    <a:pt x="215" y="242"/>
                    <a:pt x="215" y="108"/>
                    <a:pt x="215" y="108"/>
                  </a:cubicBezTo>
                  <a:cubicBezTo>
                    <a:pt x="215" y="108"/>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43"/>
            <p:cNvSpPr/>
            <p:nvPr/>
          </p:nvSpPr>
          <p:spPr>
            <a:xfrm>
              <a:off x="2802073" y="4057657"/>
              <a:ext cx="20113" cy="22639"/>
            </a:xfrm>
            <a:custGeom>
              <a:avLst/>
              <a:gdLst/>
              <a:ahLst/>
              <a:cxnLst/>
              <a:rect l="l" t="t" r="r" b="b"/>
              <a:pathLst>
                <a:path w="215" h="242" extrusionOk="0">
                  <a:moveTo>
                    <a:pt x="108" y="1"/>
                  </a:moveTo>
                  <a:cubicBezTo>
                    <a:pt x="1" y="1"/>
                    <a:pt x="1" y="108"/>
                    <a:pt x="1" y="108"/>
                  </a:cubicBezTo>
                  <a:cubicBezTo>
                    <a:pt x="1" y="108"/>
                    <a:pt x="1" y="242"/>
                    <a:pt x="108" y="242"/>
                  </a:cubicBezTo>
                  <a:lnTo>
                    <a:pt x="215" y="108"/>
                  </a:ln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43"/>
            <p:cNvSpPr/>
            <p:nvPr/>
          </p:nvSpPr>
          <p:spPr>
            <a:xfrm>
              <a:off x="2278754" y="4205372"/>
              <a:ext cx="22639" cy="20113"/>
            </a:xfrm>
            <a:custGeom>
              <a:avLst/>
              <a:gdLst/>
              <a:ahLst/>
              <a:cxnLst/>
              <a:rect l="l" t="t" r="r" b="b"/>
              <a:pathLst>
                <a:path w="242" h="215" extrusionOk="0">
                  <a:moveTo>
                    <a:pt x="135" y="1"/>
                  </a:moveTo>
                  <a:lnTo>
                    <a:pt x="1" y="108"/>
                  </a:lnTo>
                  <a:lnTo>
                    <a:pt x="135" y="215"/>
                  </a:lnTo>
                  <a:lnTo>
                    <a:pt x="242"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43"/>
            <p:cNvSpPr/>
            <p:nvPr/>
          </p:nvSpPr>
          <p:spPr>
            <a:xfrm>
              <a:off x="2456593" y="4205372"/>
              <a:ext cx="10103" cy="20113"/>
            </a:xfrm>
            <a:custGeom>
              <a:avLst/>
              <a:gdLst/>
              <a:ahLst/>
              <a:cxnLst/>
              <a:rect l="l" t="t" r="r" b="b"/>
              <a:pathLst>
                <a:path w="108" h="215" extrusionOk="0">
                  <a:moveTo>
                    <a:pt x="107" y="1"/>
                  </a:moveTo>
                  <a:cubicBezTo>
                    <a:pt x="0" y="1"/>
                    <a:pt x="0" y="108"/>
                    <a:pt x="0" y="108"/>
                  </a:cubicBezTo>
                  <a:lnTo>
                    <a:pt x="0" y="215"/>
                  </a:lnTo>
                  <a:cubicBezTo>
                    <a:pt x="107" y="215"/>
                    <a:pt x="107" y="108"/>
                    <a:pt x="107" y="108"/>
                  </a:cubicBez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43"/>
            <p:cNvSpPr/>
            <p:nvPr/>
          </p:nvSpPr>
          <p:spPr>
            <a:xfrm>
              <a:off x="2624328" y="4205372"/>
              <a:ext cx="20113" cy="20113"/>
            </a:xfrm>
            <a:custGeom>
              <a:avLst/>
              <a:gdLst/>
              <a:ahLst/>
              <a:cxnLst/>
              <a:rect l="l" t="t" r="r" b="b"/>
              <a:pathLst>
                <a:path w="215" h="215" extrusionOk="0">
                  <a:moveTo>
                    <a:pt x="108" y="1"/>
                  </a:moveTo>
                  <a:lnTo>
                    <a:pt x="0" y="108"/>
                  </a:lnTo>
                  <a:cubicBezTo>
                    <a:pt x="108" y="108"/>
                    <a:pt x="108" y="215"/>
                    <a:pt x="108" y="215"/>
                  </a:cubicBezTo>
                  <a:cubicBezTo>
                    <a:pt x="215" y="215"/>
                    <a:pt x="215" y="108"/>
                    <a:pt x="215" y="108"/>
                  </a:cubicBez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43"/>
            <p:cNvSpPr/>
            <p:nvPr/>
          </p:nvSpPr>
          <p:spPr>
            <a:xfrm>
              <a:off x="2802073" y="4205372"/>
              <a:ext cx="20113" cy="20113"/>
            </a:xfrm>
            <a:custGeom>
              <a:avLst/>
              <a:gdLst/>
              <a:ahLst/>
              <a:cxnLst/>
              <a:rect l="l" t="t" r="r" b="b"/>
              <a:pathLst>
                <a:path w="215" h="215" extrusionOk="0">
                  <a:moveTo>
                    <a:pt x="108" y="1"/>
                  </a:moveTo>
                  <a:cubicBezTo>
                    <a:pt x="1" y="1"/>
                    <a:pt x="1" y="108"/>
                    <a:pt x="1" y="108"/>
                  </a:cubicBezTo>
                  <a:cubicBezTo>
                    <a:pt x="1" y="108"/>
                    <a:pt x="1" y="215"/>
                    <a:pt x="108" y="215"/>
                  </a:cubicBezTo>
                  <a:lnTo>
                    <a:pt x="215" y="108"/>
                  </a:ln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43"/>
            <p:cNvSpPr/>
            <p:nvPr/>
          </p:nvSpPr>
          <p:spPr>
            <a:xfrm>
              <a:off x="2278754" y="4350656"/>
              <a:ext cx="22639" cy="20113"/>
            </a:xfrm>
            <a:custGeom>
              <a:avLst/>
              <a:gdLst/>
              <a:ahLst/>
              <a:cxnLst/>
              <a:rect l="l" t="t" r="r" b="b"/>
              <a:pathLst>
                <a:path w="242" h="215" extrusionOk="0">
                  <a:moveTo>
                    <a:pt x="135" y="0"/>
                  </a:moveTo>
                  <a:cubicBezTo>
                    <a:pt x="135" y="0"/>
                    <a:pt x="1" y="0"/>
                    <a:pt x="1" y="107"/>
                  </a:cubicBezTo>
                  <a:lnTo>
                    <a:pt x="135" y="214"/>
                  </a:lnTo>
                  <a:lnTo>
                    <a:pt x="242" y="107"/>
                  </a:lnTo>
                  <a:cubicBezTo>
                    <a:pt x="242" y="0"/>
                    <a:pt x="135" y="0"/>
                    <a:pt x="1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43"/>
            <p:cNvSpPr/>
            <p:nvPr/>
          </p:nvSpPr>
          <p:spPr>
            <a:xfrm>
              <a:off x="2456593" y="4350656"/>
              <a:ext cx="10103" cy="20113"/>
            </a:xfrm>
            <a:custGeom>
              <a:avLst/>
              <a:gdLst/>
              <a:ahLst/>
              <a:cxnLst/>
              <a:rect l="l" t="t" r="r" b="b"/>
              <a:pathLst>
                <a:path w="108" h="215" extrusionOk="0">
                  <a:moveTo>
                    <a:pt x="107" y="0"/>
                  </a:moveTo>
                  <a:cubicBezTo>
                    <a:pt x="0" y="0"/>
                    <a:pt x="0" y="0"/>
                    <a:pt x="0" y="107"/>
                  </a:cubicBezTo>
                  <a:lnTo>
                    <a:pt x="0" y="214"/>
                  </a:lnTo>
                  <a:cubicBezTo>
                    <a:pt x="107" y="214"/>
                    <a:pt x="107" y="107"/>
                    <a:pt x="107" y="107"/>
                  </a:cubicBezTo>
                  <a:lnTo>
                    <a:pt x="1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43"/>
            <p:cNvSpPr/>
            <p:nvPr/>
          </p:nvSpPr>
          <p:spPr>
            <a:xfrm>
              <a:off x="2624328" y="4350656"/>
              <a:ext cx="20113" cy="20113"/>
            </a:xfrm>
            <a:custGeom>
              <a:avLst/>
              <a:gdLst/>
              <a:ahLst/>
              <a:cxnLst/>
              <a:rect l="l" t="t" r="r" b="b"/>
              <a:pathLst>
                <a:path w="215" h="215" extrusionOk="0">
                  <a:moveTo>
                    <a:pt x="108" y="0"/>
                  </a:moveTo>
                  <a:cubicBezTo>
                    <a:pt x="108" y="0"/>
                    <a:pt x="0" y="0"/>
                    <a:pt x="0" y="107"/>
                  </a:cubicBezTo>
                  <a:cubicBezTo>
                    <a:pt x="108" y="107"/>
                    <a:pt x="108" y="107"/>
                    <a:pt x="108" y="214"/>
                  </a:cubicBezTo>
                  <a:cubicBezTo>
                    <a:pt x="215" y="214"/>
                    <a:pt x="215" y="107"/>
                    <a:pt x="215" y="107"/>
                  </a:cubicBezTo>
                  <a:cubicBezTo>
                    <a:pt x="215" y="0"/>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43"/>
            <p:cNvSpPr/>
            <p:nvPr/>
          </p:nvSpPr>
          <p:spPr>
            <a:xfrm>
              <a:off x="2802073" y="4350656"/>
              <a:ext cx="20113" cy="20113"/>
            </a:xfrm>
            <a:custGeom>
              <a:avLst/>
              <a:gdLst/>
              <a:ahLst/>
              <a:cxnLst/>
              <a:rect l="l" t="t" r="r" b="b"/>
              <a:pathLst>
                <a:path w="215" h="215" extrusionOk="0">
                  <a:moveTo>
                    <a:pt x="108" y="0"/>
                  </a:moveTo>
                  <a:cubicBezTo>
                    <a:pt x="1" y="0"/>
                    <a:pt x="1" y="0"/>
                    <a:pt x="1" y="107"/>
                  </a:cubicBezTo>
                  <a:cubicBezTo>
                    <a:pt x="1" y="107"/>
                    <a:pt x="1" y="214"/>
                    <a:pt x="108" y="214"/>
                  </a:cubicBezTo>
                  <a:lnTo>
                    <a:pt x="215" y="107"/>
                  </a:lnTo>
                  <a:cubicBezTo>
                    <a:pt x="215" y="0"/>
                    <a:pt x="108"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43"/>
            <p:cNvSpPr/>
            <p:nvPr/>
          </p:nvSpPr>
          <p:spPr>
            <a:xfrm>
              <a:off x="2278754" y="4495845"/>
              <a:ext cx="22639" cy="10103"/>
            </a:xfrm>
            <a:custGeom>
              <a:avLst/>
              <a:gdLst/>
              <a:ahLst/>
              <a:cxnLst/>
              <a:rect l="l" t="t" r="r" b="b"/>
              <a:pathLst>
                <a:path w="242" h="108" extrusionOk="0">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43"/>
            <p:cNvSpPr/>
            <p:nvPr/>
          </p:nvSpPr>
          <p:spPr>
            <a:xfrm>
              <a:off x="2456593" y="4495845"/>
              <a:ext cx="10103" cy="15342"/>
            </a:xfrm>
            <a:custGeom>
              <a:avLst/>
              <a:gdLst/>
              <a:ahLst/>
              <a:cxnLst/>
              <a:rect l="l" t="t" r="r" b="b"/>
              <a:pathLst>
                <a:path w="108" h="164" extrusionOk="0">
                  <a:moveTo>
                    <a:pt x="107" y="1"/>
                  </a:moveTo>
                  <a:cubicBezTo>
                    <a:pt x="0" y="1"/>
                    <a:pt x="0" y="1"/>
                    <a:pt x="0" y="108"/>
                  </a:cubicBezTo>
                  <a:cubicBezTo>
                    <a:pt x="32" y="148"/>
                    <a:pt x="55" y="164"/>
                    <a:pt x="70" y="164"/>
                  </a:cubicBezTo>
                  <a:cubicBezTo>
                    <a:pt x="107" y="164"/>
                    <a:pt x="107" y="76"/>
                    <a:pt x="1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43"/>
            <p:cNvSpPr/>
            <p:nvPr/>
          </p:nvSpPr>
          <p:spPr>
            <a:xfrm>
              <a:off x="2624328" y="4495845"/>
              <a:ext cx="20113" cy="15342"/>
            </a:xfrm>
            <a:custGeom>
              <a:avLst/>
              <a:gdLst/>
              <a:ahLst/>
              <a:cxnLst/>
              <a:rect l="l" t="t" r="r" b="b"/>
              <a:pathLst>
                <a:path w="215" h="164" extrusionOk="0">
                  <a:moveTo>
                    <a:pt x="108" y="1"/>
                  </a:moveTo>
                  <a:cubicBezTo>
                    <a:pt x="108" y="1"/>
                    <a:pt x="0" y="1"/>
                    <a:pt x="0" y="108"/>
                  </a:cubicBezTo>
                  <a:lnTo>
                    <a:pt x="108" y="108"/>
                  </a:lnTo>
                  <a:cubicBezTo>
                    <a:pt x="140" y="148"/>
                    <a:pt x="162" y="164"/>
                    <a:pt x="178" y="164"/>
                  </a:cubicBezTo>
                  <a:cubicBezTo>
                    <a:pt x="215" y="164"/>
                    <a:pt x="215" y="76"/>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43"/>
            <p:cNvSpPr/>
            <p:nvPr/>
          </p:nvSpPr>
          <p:spPr>
            <a:xfrm>
              <a:off x="2802073" y="4495845"/>
              <a:ext cx="20113" cy="10103"/>
            </a:xfrm>
            <a:custGeom>
              <a:avLst/>
              <a:gdLst/>
              <a:ahLst/>
              <a:cxnLst/>
              <a:rect l="l" t="t" r="r" b="b"/>
              <a:pathLst>
                <a:path w="215" h="108" extrusionOk="0">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43"/>
            <p:cNvSpPr/>
            <p:nvPr/>
          </p:nvSpPr>
          <p:spPr>
            <a:xfrm>
              <a:off x="2278754" y="4643561"/>
              <a:ext cx="22639" cy="10103"/>
            </a:xfrm>
            <a:custGeom>
              <a:avLst/>
              <a:gdLst/>
              <a:ahLst/>
              <a:cxnLst/>
              <a:rect l="l" t="t" r="r" b="b"/>
              <a:pathLst>
                <a:path w="242" h="108" extrusionOk="0">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43"/>
            <p:cNvSpPr/>
            <p:nvPr/>
          </p:nvSpPr>
          <p:spPr>
            <a:xfrm>
              <a:off x="2456593" y="4643561"/>
              <a:ext cx="10103" cy="10103"/>
            </a:xfrm>
            <a:custGeom>
              <a:avLst/>
              <a:gdLst/>
              <a:ahLst/>
              <a:cxnLst/>
              <a:rect l="l" t="t" r="r" b="b"/>
              <a:pathLst>
                <a:path w="108" h="108" extrusionOk="0">
                  <a:moveTo>
                    <a:pt x="107" y="1"/>
                  </a:moveTo>
                  <a:cubicBezTo>
                    <a:pt x="0" y="1"/>
                    <a:pt x="0" y="1"/>
                    <a:pt x="0" y="108"/>
                  </a:cubicBezTo>
                  <a:lnTo>
                    <a:pt x="107" y="108"/>
                  </a:ln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43"/>
            <p:cNvSpPr/>
            <p:nvPr/>
          </p:nvSpPr>
          <p:spPr>
            <a:xfrm>
              <a:off x="2624328" y="4643561"/>
              <a:ext cx="20113" cy="10103"/>
            </a:xfrm>
            <a:custGeom>
              <a:avLst/>
              <a:gdLst/>
              <a:ahLst/>
              <a:cxnLst/>
              <a:rect l="l" t="t" r="r" b="b"/>
              <a:pathLst>
                <a:path w="215" h="108" extrusionOk="0">
                  <a:moveTo>
                    <a:pt x="108" y="1"/>
                  </a:moveTo>
                  <a:cubicBezTo>
                    <a:pt x="108" y="1"/>
                    <a:pt x="0" y="1"/>
                    <a:pt x="0" y="108"/>
                  </a:cubicBezTo>
                  <a:lnTo>
                    <a:pt x="215" y="108"/>
                  </a:ln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43"/>
            <p:cNvSpPr/>
            <p:nvPr/>
          </p:nvSpPr>
          <p:spPr>
            <a:xfrm>
              <a:off x="2802073" y="4643561"/>
              <a:ext cx="20113" cy="10103"/>
            </a:xfrm>
            <a:custGeom>
              <a:avLst/>
              <a:gdLst/>
              <a:ahLst/>
              <a:cxnLst/>
              <a:rect l="l" t="t" r="r" b="b"/>
              <a:pathLst>
                <a:path w="215" h="108" extrusionOk="0">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par>
    </p:tnLst>
  </p:timing>
</p:sld>
</file>

<file path=ppt/theme/theme1.xml><?xml version="1.0" encoding="utf-8"?>
<a:theme xmlns:a="http://schemas.openxmlformats.org/drawingml/2006/main" name="E-Commerce Business Plan By Slidesgo">
  <a:themeElements>
    <a:clrScheme name="Simple Light">
      <a:dk1>
        <a:srgbClr val="000000"/>
      </a:dk1>
      <a:lt1>
        <a:srgbClr val="FFFFFF"/>
      </a:lt1>
      <a:dk2>
        <a:srgbClr val="595959"/>
      </a:dk2>
      <a:lt2>
        <a:srgbClr val="EEEEEE"/>
      </a:lt2>
      <a:accent1>
        <a:srgbClr val="EF7B7E"/>
      </a:accent1>
      <a:accent2>
        <a:srgbClr val="313265"/>
      </a:accent2>
      <a:accent3>
        <a:srgbClr val="1E1C40"/>
      </a:accent3>
      <a:accent4>
        <a:srgbClr val="EF7B7E"/>
      </a:accent4>
      <a:accent5>
        <a:srgbClr val="313265"/>
      </a:accent5>
      <a:accent6>
        <a:srgbClr val="1E1C40"/>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78</TotalTime>
  <Words>1015</Words>
  <Application>Microsoft Office PowerPoint</Application>
  <PresentationFormat>Ekran Gösterisi (16:9)</PresentationFormat>
  <Paragraphs>139</Paragraphs>
  <Slides>32</Slides>
  <Notes>32</Notes>
  <HiddenSlides>0</HiddenSlides>
  <MMClips>0</MMClips>
  <ScaleCrop>false</ScaleCrop>
  <HeadingPairs>
    <vt:vector size="6" baseType="variant">
      <vt:variant>
        <vt:lpstr>Kullanılan Yazı Tipleri</vt:lpstr>
      </vt:variant>
      <vt:variant>
        <vt:i4>3</vt:i4>
      </vt:variant>
      <vt:variant>
        <vt:lpstr>Tema</vt:lpstr>
      </vt:variant>
      <vt:variant>
        <vt:i4>1</vt:i4>
      </vt:variant>
      <vt:variant>
        <vt:lpstr>Slayt Başlıkları</vt:lpstr>
      </vt:variant>
      <vt:variant>
        <vt:i4>32</vt:i4>
      </vt:variant>
    </vt:vector>
  </HeadingPairs>
  <TitlesOfParts>
    <vt:vector size="36" baseType="lpstr">
      <vt:lpstr>Raleway</vt:lpstr>
      <vt:lpstr>Arial</vt:lpstr>
      <vt:lpstr>Oswald</vt:lpstr>
      <vt:lpstr>E-Commerce Business Plan By Slidesgo</vt:lpstr>
      <vt:lpstr>SHOPAPP</vt:lpstr>
      <vt:lpstr>KAPSAM</vt:lpstr>
      <vt:lpstr>SORUN / FIRSAT</vt:lpstr>
      <vt:lpstr>NELER YAPABİLİR?</vt:lpstr>
      <vt:lpstr>Market ürünlerini barkod okutarak bulabilmek ve bu ürünlerin diğer marketlerdeki fiyatlarını kolayca karşılaştırabilmek ve satın alabilmek.</vt:lpstr>
      <vt:lpstr>BAŞARI KRİTERİ</vt:lpstr>
      <vt:lpstr>SHOPAPP</vt:lpstr>
      <vt:lpstr>PowerPoint Sunusu</vt:lpstr>
      <vt:lpstr>01</vt:lpstr>
      <vt:lpstr>HEDEF</vt:lpstr>
      <vt:lpstr>02</vt:lpstr>
      <vt:lpstr>BAŞARI</vt:lpstr>
      <vt:lpstr>BAŞARI</vt:lpstr>
      <vt:lpstr>BAŞARI</vt:lpstr>
      <vt:lpstr>BAŞARI</vt:lpstr>
      <vt:lpstr>RİSK</vt:lpstr>
      <vt:lpstr>ENGEL</vt:lpstr>
      <vt:lpstr>03</vt:lpstr>
      <vt:lpstr>PROJE FİKRİNİ ORTAYA ÇIKARAN İHTİYAÇLAR</vt:lpstr>
      <vt:lpstr>04</vt:lpstr>
      <vt:lpstr>KALİTE SAĞLAMA PLANI</vt:lpstr>
      <vt:lpstr>05</vt:lpstr>
      <vt:lpstr>KALİTE SAĞLAMA PLANI</vt:lpstr>
      <vt:lpstr>HEDEF!</vt:lpstr>
      <vt:lpstr>06</vt:lpstr>
      <vt:lpstr>MALZEME SAĞLAMLIĞI</vt:lpstr>
      <vt:lpstr>MALZEME SAĞLAMLIĞI</vt:lpstr>
      <vt:lpstr>ORGANİZASYON</vt:lpstr>
      <vt:lpstr>OUR PARTNERS</vt:lpstr>
      <vt:lpstr>07</vt:lpstr>
      <vt:lpstr>PLATFORM</vt:lpstr>
      <vt:lpstr>TEŞEKKÜRLER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SHOPAPP</dc:title>
  <dc:creator>Kadir GURBUZ</dc:creator>
  <cp:lastModifiedBy>kadir_gurbuz.kg97@outlook.com</cp:lastModifiedBy>
  <cp:revision>15</cp:revision>
  <dcterms:modified xsi:type="dcterms:W3CDTF">2022-06-11T21:34:12Z</dcterms:modified>
</cp:coreProperties>
</file>